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5" r:id="rId3"/>
    <p:sldMasterId id="2147483692" r:id="rId4"/>
  </p:sldMasterIdLst>
  <p:notesMasterIdLst>
    <p:notesMasterId r:id="rId34"/>
  </p:notesMasterIdLst>
  <p:sldIdLst>
    <p:sldId id="256" r:id="rId5"/>
    <p:sldId id="259" r:id="rId6"/>
    <p:sldId id="257" r:id="rId7"/>
    <p:sldId id="258" r:id="rId8"/>
    <p:sldId id="269" r:id="rId9"/>
    <p:sldId id="263" r:id="rId10"/>
    <p:sldId id="288" r:id="rId11"/>
    <p:sldId id="261" r:id="rId12"/>
    <p:sldId id="281" r:id="rId13"/>
    <p:sldId id="265" r:id="rId14"/>
    <p:sldId id="268" r:id="rId15"/>
    <p:sldId id="264" r:id="rId16"/>
    <p:sldId id="287" r:id="rId17"/>
    <p:sldId id="270" r:id="rId18"/>
    <p:sldId id="282" r:id="rId19"/>
    <p:sldId id="271" r:id="rId20"/>
    <p:sldId id="275" r:id="rId21"/>
    <p:sldId id="266" r:id="rId22"/>
    <p:sldId id="276" r:id="rId23"/>
    <p:sldId id="277" r:id="rId24"/>
    <p:sldId id="273" r:id="rId25"/>
    <p:sldId id="274" r:id="rId26"/>
    <p:sldId id="280" r:id="rId27"/>
    <p:sldId id="278" r:id="rId28"/>
    <p:sldId id="289" r:id="rId29"/>
    <p:sldId id="279" r:id="rId30"/>
    <p:sldId id="290" r:id="rId31"/>
    <p:sldId id="302" r:id="rId32"/>
    <p:sldId id="30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92" userDrawn="1">
          <p15:clr>
            <a:srgbClr val="A4A3A4"/>
          </p15:clr>
        </p15:guide>
        <p15:guide id="3" orient="horz" pos="213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毋 倩茹" initials="毋" lastIdx="1" clrIdx="0">
    <p:extLst>
      <p:ext uri="{19B8F6BF-5375-455C-9EA6-DF929625EA0E}">
        <p15:presenceInfo xmlns:p15="http://schemas.microsoft.com/office/powerpoint/2012/main" userId="95d3a03008b155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C3C6"/>
    <a:srgbClr val="1B7F75"/>
    <a:srgbClr val="FF8542"/>
    <a:srgbClr val="FFBD6B"/>
    <a:srgbClr val="FF7738"/>
    <a:srgbClr val="329D86"/>
    <a:srgbClr val="E6E6E6"/>
    <a:srgbClr val="66AEC4"/>
    <a:srgbClr val="135B54"/>
    <a:srgbClr val="299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6331" autoAdjust="0"/>
  </p:normalViewPr>
  <p:slideViewPr>
    <p:cSldViewPr snapToGrid="0">
      <p:cViewPr>
        <p:scale>
          <a:sx n="80" d="100"/>
          <a:sy n="80" d="100"/>
        </p:scale>
        <p:origin x="3510" y="774"/>
      </p:cViewPr>
      <p:guideLst>
        <p:guide pos="3092"/>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30D-4DE0-A0AE-1C87D9593394}"/>
            </c:ext>
          </c:extLst>
        </c:ser>
        <c:ser>
          <c:idx val="1"/>
          <c:order val="1"/>
          <c:tx>
            <c:strRef>
              <c:f>Sheet1!$C$1</c:f>
              <c:strCache>
                <c:ptCount val="1"/>
                <c:pt idx="0">
                  <c:v>系列 2</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30D-4DE0-A0AE-1C87D9593394}"/>
            </c:ext>
          </c:extLst>
        </c:ser>
        <c:ser>
          <c:idx val="2"/>
          <c:order val="2"/>
          <c:tx>
            <c:strRef>
              <c:f>Sheet1!$D$1</c:f>
              <c:strCache>
                <c:ptCount val="1"/>
                <c:pt idx="0">
                  <c:v>系列 3</c:v>
                </c:pt>
              </c:strCache>
            </c:strRef>
          </c:tx>
          <c:spPr>
            <a:solidFill>
              <a:srgbClr val="E0E4E8"/>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30D-4DE0-A0AE-1C87D9593394}"/>
            </c:ext>
          </c:extLst>
        </c:ser>
        <c:dLbls>
          <c:showLegendKey val="0"/>
          <c:showVal val="0"/>
          <c:showCatName val="0"/>
          <c:showSerName val="0"/>
          <c:showPercent val="0"/>
          <c:showBubbleSize val="0"/>
        </c:dLbls>
        <c:gapWidth val="219"/>
        <c:overlap val="-27"/>
        <c:axId val="502998080"/>
        <c:axId val="503000992"/>
      </c:barChart>
      <c:catAx>
        <c:axId val="50299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3000992"/>
        <c:crosses val="autoZero"/>
        <c:auto val="1"/>
        <c:lblAlgn val="ctr"/>
        <c:lblOffset val="100"/>
        <c:noMultiLvlLbl val="0"/>
      </c:catAx>
      <c:valAx>
        <c:axId val="503000992"/>
        <c:scaling>
          <c:orientation val="minMax"/>
          <c:max val="5"/>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2998080"/>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1C068-323F-420A-A917-BAFCBC19EA2A}" type="datetimeFigureOut">
              <a:rPr lang="zh-CN" altLang="en-US" smtClean="0"/>
              <a:t>2026/1/24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ACBD2-B907-421A-912F-97318C6202F2}" type="slidenum">
              <a:rPr lang="zh-CN" altLang="en-US" smtClean="0"/>
              <a:t>‹#›</a:t>
            </a:fld>
            <a:endParaRPr lang="zh-CN" altLang="en-US"/>
          </a:p>
        </p:txBody>
      </p:sp>
    </p:spTree>
    <p:extLst>
      <p:ext uri="{BB962C8B-B14F-4D97-AF65-F5344CB8AC3E}">
        <p14:creationId xmlns:p14="http://schemas.microsoft.com/office/powerpoint/2010/main" val="391624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427ACBD2-B907-421A-912F-97318C6202F2}" type="slidenum">
              <a:rPr lang="zh-CN" altLang="en-US" smtClean="0"/>
              <a:t>3</a:t>
            </a:fld>
            <a:endParaRPr lang="zh-CN" altLang="en-US"/>
          </a:p>
        </p:txBody>
      </p:sp>
    </p:spTree>
    <p:extLst>
      <p:ext uri="{BB962C8B-B14F-4D97-AF65-F5344CB8AC3E}">
        <p14:creationId xmlns:p14="http://schemas.microsoft.com/office/powerpoint/2010/main" val="257135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1B248-5CE9-5F3F-425D-1EC6C3FD2E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27210955-40A5-EB61-E2F9-6C7315D58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416275B-4F83-E3F6-1D62-59A21F2D4E0A}"/>
              </a:ext>
            </a:extLst>
          </p:cNvPr>
          <p:cNvSpPr>
            <a:spLocks noGrp="1"/>
          </p:cNvSpPr>
          <p:nvPr>
            <p:ph type="dt" sz="half" idx="10"/>
          </p:nvPr>
        </p:nvSpPr>
        <p:spPr/>
        <p:txBody>
          <a:bodyPr/>
          <a:lstStyle/>
          <a:p>
            <a:fld id="{EF4F3CFC-EEF2-4244-A1D8-FDF9B5C6CBB4}"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BE5E0D8C-3AAA-3A3E-DDCE-DB9BC34B59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2E3955-1F44-1284-6548-1143E3C8C896}"/>
              </a:ext>
            </a:extLst>
          </p:cNvPr>
          <p:cNvSpPr>
            <a:spLocks noGrp="1"/>
          </p:cNvSpPr>
          <p:nvPr>
            <p:ph type="sldNum" sz="quarter" idx="12"/>
          </p:nvPr>
        </p:nvSpPr>
        <p:spPr/>
        <p:txBody>
          <a:bodyPr/>
          <a:lstStyle/>
          <a:p>
            <a:fld id="{220FB249-ABC0-4FF3-B2FC-5E64E745BB2B}" type="slidenum">
              <a:rPr lang="zh-CN" altLang="en-US" smtClean="0"/>
              <a:t>‹#›</a:t>
            </a:fld>
            <a:endParaRPr lang="zh-CN" altLang="en-US"/>
          </a:p>
        </p:txBody>
      </p:sp>
    </p:spTree>
    <p:extLst>
      <p:ext uri="{BB962C8B-B14F-4D97-AF65-F5344CB8AC3E}">
        <p14:creationId xmlns:p14="http://schemas.microsoft.com/office/powerpoint/2010/main" val="3592317862"/>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DCF95-6677-76B9-D1FE-67450E0E47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467310-B896-A266-6AC3-F92354995A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D71B3A-665D-25D4-EB1D-136AF72D7A10}"/>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744F0971-B7AA-1073-C43F-5F33C7A72C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2837FA-4635-B978-6138-9719E00596EE}"/>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397293470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69BAE-D53F-9F9B-915D-80CA0E3ED9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327ADD-3CAF-703A-5E59-46C374645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5F4377-E938-7DE1-D1A5-EF986BF828DD}"/>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671130BB-28FD-1C7E-0FE2-E07CE234C9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77912D-A3EA-8325-54F1-0892247EF23F}"/>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182759182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BAB0E-1A82-775A-1825-189EAC0630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5C9C28-4F25-011E-1FA0-DD6D032FB1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2CDB3C-CDFD-86B8-A0FE-0D468BD07D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F845676-0CD0-D13C-CF2D-5C0EB0D752FB}"/>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9F43A99E-EF35-812F-0E52-CF5983280E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4539EF-97FE-98DE-6AA2-34A0F715FDC1}"/>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23936391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00DFD-E062-9772-C8BF-F45EC735F1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115FFC-7280-1AB3-6CED-5FA48DC9D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728121-B5E8-FFFD-1D23-344B24A3FE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339EC12-C4E5-AD2E-2E63-F6834278C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6842D2-85C8-B03A-359E-E95B7D0CF91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D7E965-92EF-2E65-404D-E9CD526158BC}"/>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8" name="页脚占位符 7">
            <a:extLst>
              <a:ext uri="{FF2B5EF4-FFF2-40B4-BE49-F238E27FC236}">
                <a16:creationId xmlns:a16="http://schemas.microsoft.com/office/drawing/2014/main" id="{2C5762F4-0580-8196-1E49-DC24C36E1D4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65A47AF-270F-C630-C370-D61D0ED1A620}"/>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2590730588"/>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A1053-6495-E3E9-E1F8-ED56B34E1C2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44AC40-08BA-C591-D2E3-86DAD2C14AAD}"/>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4" name="页脚占位符 3">
            <a:extLst>
              <a:ext uri="{FF2B5EF4-FFF2-40B4-BE49-F238E27FC236}">
                <a16:creationId xmlns:a16="http://schemas.microsoft.com/office/drawing/2014/main" id="{5F9504AE-FB82-AC14-6ECC-8CA41BDED13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28DE33-AA95-4837-5E10-6CFC6363A26E}"/>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112563127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92F7F1-C165-F771-21C0-76F8EC0FFEDA}"/>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3" name="页脚占位符 2">
            <a:extLst>
              <a:ext uri="{FF2B5EF4-FFF2-40B4-BE49-F238E27FC236}">
                <a16:creationId xmlns:a16="http://schemas.microsoft.com/office/drawing/2014/main" id="{953AF97F-1D93-F82E-EE2B-64E837CFF3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0403B5-1AA3-4774-E733-F469C2D3C9C5}"/>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253239367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1E276-3AF8-30C0-6F26-DDD227029D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282A0E8-A4D4-2776-397C-238DE2551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5AE7BA-D85F-1DDF-60E2-8161FC946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3F94B9-C3FA-C438-B063-415D584E5C4C}"/>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F4D58415-9418-D4E5-B8C5-C41ACEC23F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8A480C-CD79-B7D0-4ABC-E1503FD59506}"/>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1613527672"/>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1B9EB-4680-DF4D-0224-F02B181137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AFB9F1-ACC8-1D61-4095-4AA501606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3D20DE8-ACCB-94DE-1567-D664B72D6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EF7FF6-F96D-34D2-C0F6-EEAB7A10FFFB}"/>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51E9A097-F6BE-DEBF-7679-D8CEDF96A3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94317E-84CE-8108-8292-1B6BE4231CED}"/>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800127437"/>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9DDAF-ABBC-10BD-EB2A-D51D8AB9FBE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CF078BF-BDAE-DAAC-932C-5FB90D50C8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00C9D6-F262-6BE0-A2DA-D5CD9DEC7D1D}"/>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10343260-6D24-8104-B08E-62932A70E9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ACB328-AF0E-B1BD-0D75-47B8A093150A}"/>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2345510580"/>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E37AD7-DAC0-D1BD-E481-7882B76AC92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6D498A-6014-0A06-5AE9-BAD164B04A4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204F31-9851-D23C-4FE2-E896422D5A7B}"/>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AEDF39B8-4C31-A460-D70E-B329DF92F8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5427BE-4D32-A8A4-08BB-507160A099A5}"/>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18715029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2940B0-FC64-6218-1247-DCE4FB535B94}"/>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5553833"/>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1ED92-77F0-B2FC-12CB-D31B786197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D8B09E-6B5C-0C90-4245-D22256AED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885B94-86DF-BD6D-4FA5-6EA8BB6ECEEF}"/>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2E4C88FD-D618-C999-A726-9886CF6E4A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CE4979-D94D-38B6-4657-B63F0E5C66FD}"/>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123006937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ED6DF-27A1-821E-3BDC-1C87CB30E7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A2C9A6-F880-96E7-448E-1C443E918F3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2963AB-A577-A490-0F7B-55E6EC3F0192}"/>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25830126-FEAC-B06A-44F1-AB7EFFF0AC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8B5D78-6802-1282-240A-AE04154B0853}"/>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2289629103"/>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C640A-E710-128F-1CCF-93D080D9D98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C359B1-F771-29D5-2887-E3AA9E063E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0FFCCE-8045-438E-B903-FD6FA5B50210}"/>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B1FFEBB1-A8B6-E4B2-7818-9CB71AF1EE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B3DD-1AC6-0507-8097-F39F2323C4BF}"/>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3399342213"/>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9534D-988B-5AA7-0377-B70093D610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2490EB-596E-04A3-F20A-1B75353FE0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6D3A11-14E9-9B62-EB30-EFBF91EBE19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F90357-F4E9-04CA-EAAB-BB504A6EB68A}"/>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32932A8B-1355-ED37-7373-539A305E23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ED90D1-05B6-6422-6F7A-F4AF38E8C940}"/>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2561623252"/>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AE9F8-0E76-1758-59BA-6E359D9D6D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828F51-DACF-E4A9-0B99-E85FF56B8C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A3BA02D-A4D1-75C6-FB28-3DCEA7B14AA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80283D-EEE0-8AF9-7A69-DB10A00EB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987FAB4-BAF8-FE47-2C49-8C66CF3C7EE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320030E-0AEE-1FAB-07E1-804375341473}"/>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8" name="页脚占位符 7">
            <a:extLst>
              <a:ext uri="{FF2B5EF4-FFF2-40B4-BE49-F238E27FC236}">
                <a16:creationId xmlns:a16="http://schemas.microsoft.com/office/drawing/2014/main" id="{9D5F6E40-94C2-B7B5-0A1C-FCB4493BEFA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47CF46-D506-5AF7-F7B0-750CB899CF8A}"/>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144070635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72D9A-A736-83DF-4F04-2AC1C1063D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97A926-3773-B0E9-9650-FF65711C5FA2}"/>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4" name="页脚占位符 3">
            <a:extLst>
              <a:ext uri="{FF2B5EF4-FFF2-40B4-BE49-F238E27FC236}">
                <a16:creationId xmlns:a16="http://schemas.microsoft.com/office/drawing/2014/main" id="{1FDE9BF1-F7BF-60F5-7BF8-93A21182EC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9962DB-3A2B-53C0-0A4A-E8C4820D9E93}"/>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405052524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17F7BB-5336-FA2B-9BD1-7B5AAC16D5F4}"/>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3" name="页脚占位符 2">
            <a:extLst>
              <a:ext uri="{FF2B5EF4-FFF2-40B4-BE49-F238E27FC236}">
                <a16:creationId xmlns:a16="http://schemas.microsoft.com/office/drawing/2014/main" id="{B6A7CDDB-F498-7FA4-010A-40A40574F0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BD9E680-7359-C367-4114-F0D747A5B6E6}"/>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2449434661"/>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30F5C-2AF6-8986-BCB8-62D81CE4FD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04F023-A405-C68D-F701-1B58CE5774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352591C-D68A-0751-6FEA-88458FF33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F68DD0-4580-F09D-7149-AB409FBB247B}"/>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CD887263-5904-0264-E6E2-E054F17715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C885DF-459E-9737-ADD6-3F8341C2C5D5}"/>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4072543066"/>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499FC-8459-C614-78D5-0844BA2D43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920006-3831-BA89-B77F-4ECAF8CF6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E0C208-D398-8D7B-AD87-7921B414F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1396768-19BA-D7CF-6B1B-BA068BED9841}"/>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6" name="页脚占位符 5">
            <a:extLst>
              <a:ext uri="{FF2B5EF4-FFF2-40B4-BE49-F238E27FC236}">
                <a16:creationId xmlns:a16="http://schemas.microsoft.com/office/drawing/2014/main" id="{9E8A9778-47B0-BAFB-3DA3-F250959651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A1B7CD-2F2E-8698-A7EC-686C4013F621}"/>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3370445163"/>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8CDE3-01C1-DCA0-799F-5BF38F3DF6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9420FC-9CAB-ACE1-AF89-ED023F5A11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93D418-4801-10BB-E0A3-66A7399DF7D7}"/>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DF2C46A1-A69A-1825-5509-D4AEBAF671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746364-62F0-3E3B-6E4C-BADBDBE3B062}"/>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63154144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31E8AB3-7F1E-C312-7B10-BFAC4842640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4789447"/>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3CCEFE-10DE-9D78-1618-E34C2D82DC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0C1430-99F9-DD91-9465-5A1EF0D69F6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50B3B2-A2C7-095E-020E-A0A0CCD4E44A}"/>
              </a:ext>
            </a:extLst>
          </p:cNvPr>
          <p:cNvSpPr>
            <a:spLocks noGrp="1"/>
          </p:cNvSpPr>
          <p:nvPr>
            <p:ph type="dt" sz="half" idx="10"/>
          </p:nvPr>
        </p:nvSpPr>
        <p:spPr/>
        <p:txBody>
          <a:body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CAC0DD2A-99E8-D5D8-713E-35C0504589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85BF3F-BF9B-906B-D9FC-67F537E1242D}"/>
              </a:ext>
            </a:extLst>
          </p:cNvPr>
          <p:cNvSpPr>
            <a:spLocks noGrp="1"/>
          </p:cNvSpPr>
          <p:nvPr>
            <p:ph type="sldNum" sz="quarter" idx="12"/>
          </p:nvPr>
        </p:nvSpPr>
        <p:spPr/>
        <p:txBody>
          <a:body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2570620427"/>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2026/1/24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619971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2026/1/24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020032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96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43A233A-7703-5F8F-AF3E-422F33C24BF3}"/>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占位符 1">
            <a:extLst>
              <a:ext uri="{FF2B5EF4-FFF2-40B4-BE49-F238E27FC236}">
                <a16:creationId xmlns:a16="http://schemas.microsoft.com/office/drawing/2014/main" id="{73A2AF36-A05D-C22B-5252-9ABBF95F1B5C}"/>
              </a:ext>
            </a:extLst>
          </p:cNvPr>
          <p:cNvSpPr>
            <a:spLocks noGrp="1"/>
          </p:cNvSpPr>
          <p:nvPr>
            <p:ph type="title" hasCustomPrompt="1"/>
          </p:nvPr>
        </p:nvSpPr>
        <p:spPr>
          <a:xfrm>
            <a:off x="1380672" y="145143"/>
            <a:ext cx="10515600" cy="1325563"/>
          </a:xfrm>
          <a:prstGeom prst="rect">
            <a:avLst/>
          </a:prstGeom>
        </p:spPr>
        <p:txBody>
          <a:bodyPr vert="horz" lIns="91440" tIns="45720" rIns="91440" bIns="45720" rtlCol="0" anchor="ctr">
            <a:normAutofit/>
          </a:bodyPr>
          <a:lstStyle>
            <a:lvl1pPr>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stStyle>
          <a:p>
            <a:r>
              <a:rPr lang="zh-CN" altLang="en-US" dirty="0"/>
              <a:t>工作总结汇报</a:t>
            </a:r>
          </a:p>
        </p:txBody>
      </p:sp>
      <p:pic>
        <p:nvPicPr>
          <p:cNvPr id="6" name="图片 5">
            <a:extLst>
              <a:ext uri="{FF2B5EF4-FFF2-40B4-BE49-F238E27FC236}">
                <a16:creationId xmlns:a16="http://schemas.microsoft.com/office/drawing/2014/main" id="{D64A2A84-B70E-71C8-0AD5-C3E4ABC86D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516" y="464117"/>
            <a:ext cx="687614" cy="687614"/>
          </a:xfrm>
          <a:prstGeom prst="rect">
            <a:avLst/>
          </a:prstGeom>
        </p:spPr>
      </p:pic>
    </p:spTree>
    <p:extLst>
      <p:ext uri="{BB962C8B-B14F-4D97-AF65-F5344CB8AC3E}">
        <p14:creationId xmlns:p14="http://schemas.microsoft.com/office/powerpoint/2010/main" val="260504157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79233BD-667F-4B46-4DDA-CECA7F9045C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占位符 1">
            <a:extLst>
              <a:ext uri="{FF2B5EF4-FFF2-40B4-BE49-F238E27FC236}">
                <a16:creationId xmlns:a16="http://schemas.microsoft.com/office/drawing/2014/main" id="{6F04443E-A823-B6E4-D5ED-99F8366D988D}"/>
              </a:ext>
            </a:extLst>
          </p:cNvPr>
          <p:cNvSpPr>
            <a:spLocks noGrp="1"/>
          </p:cNvSpPr>
          <p:nvPr>
            <p:ph type="title" hasCustomPrompt="1"/>
          </p:nvPr>
        </p:nvSpPr>
        <p:spPr>
          <a:xfrm>
            <a:off x="1104900" y="0"/>
            <a:ext cx="10515600" cy="1325563"/>
          </a:xfrm>
          <a:prstGeom prst="rect">
            <a:avLst/>
          </a:prstGeom>
        </p:spPr>
        <p:txBody>
          <a:bodyPr vert="horz" lIns="91440" tIns="45720" rIns="91440" bIns="45720" rtlCol="0" anchor="ctr">
            <a:normAutofit/>
          </a:bodyPr>
          <a:lstStyle>
            <a:lvl1pPr>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重点成果展示</a:t>
            </a:r>
            <a:endParaRPr lang="zh-CN" altLang="en-US" dirty="0"/>
          </a:p>
        </p:txBody>
      </p:sp>
      <p:pic>
        <p:nvPicPr>
          <p:cNvPr id="11" name="图片 10">
            <a:extLst>
              <a:ext uri="{FF2B5EF4-FFF2-40B4-BE49-F238E27FC236}">
                <a16:creationId xmlns:a16="http://schemas.microsoft.com/office/drawing/2014/main" id="{23BB1D31-7010-A02D-7273-BF88EB75A9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44" y="289946"/>
            <a:ext cx="687614" cy="687614"/>
          </a:xfrm>
          <a:prstGeom prst="rect">
            <a:avLst/>
          </a:prstGeom>
        </p:spPr>
      </p:pic>
    </p:spTree>
    <p:extLst>
      <p:ext uri="{BB962C8B-B14F-4D97-AF65-F5344CB8AC3E}">
        <p14:creationId xmlns:p14="http://schemas.microsoft.com/office/powerpoint/2010/main" val="389885719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6C1C07D-82E7-BEB5-DA0D-755CB4423480}"/>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占位符 1">
            <a:extLst>
              <a:ext uri="{FF2B5EF4-FFF2-40B4-BE49-F238E27FC236}">
                <a16:creationId xmlns:a16="http://schemas.microsoft.com/office/drawing/2014/main" id="{17363D59-FDA2-5454-B176-FB54F7A7917A}"/>
              </a:ext>
            </a:extLst>
          </p:cNvPr>
          <p:cNvSpPr>
            <a:spLocks noGrp="1"/>
          </p:cNvSpPr>
          <p:nvPr>
            <p:ph type="title" hasCustomPrompt="1"/>
          </p:nvPr>
        </p:nvSpPr>
        <p:spPr>
          <a:xfrm>
            <a:off x="1104900" y="0"/>
            <a:ext cx="10515600" cy="1325563"/>
          </a:xfrm>
          <a:prstGeom prst="rect">
            <a:avLst/>
          </a:prstGeom>
        </p:spPr>
        <p:txBody>
          <a:bodyPr vert="horz" lIns="91440" tIns="45720" rIns="91440" bIns="45720" rtlCol="0" anchor="ctr">
            <a:normAutofit/>
          </a:bodyPr>
          <a:lstStyle>
            <a:lvl1pPr>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stStyle>
          <a:p>
            <a:r>
              <a:rPr lang="zh-CN" altLang="en-US" dirty="0"/>
              <a:t>不足分析与改进</a:t>
            </a:r>
          </a:p>
        </p:txBody>
      </p:sp>
      <p:pic>
        <p:nvPicPr>
          <p:cNvPr id="8" name="图片 7">
            <a:extLst>
              <a:ext uri="{FF2B5EF4-FFF2-40B4-BE49-F238E27FC236}">
                <a16:creationId xmlns:a16="http://schemas.microsoft.com/office/drawing/2014/main" id="{85BE2255-D3B6-7B32-F199-431F79D504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44" y="289946"/>
            <a:ext cx="687614" cy="687614"/>
          </a:xfrm>
          <a:prstGeom prst="rect">
            <a:avLst/>
          </a:prstGeom>
        </p:spPr>
      </p:pic>
    </p:spTree>
    <p:extLst>
      <p:ext uri="{BB962C8B-B14F-4D97-AF65-F5344CB8AC3E}">
        <p14:creationId xmlns:p14="http://schemas.microsoft.com/office/powerpoint/2010/main" val="2895758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C025463-C67F-663E-4DAA-B706C7125DB2}"/>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占位符 1">
            <a:extLst>
              <a:ext uri="{FF2B5EF4-FFF2-40B4-BE49-F238E27FC236}">
                <a16:creationId xmlns:a16="http://schemas.microsoft.com/office/drawing/2014/main" id="{DF56B762-8E2C-6816-72D8-B1FBE1094AF0}"/>
              </a:ext>
            </a:extLst>
          </p:cNvPr>
          <p:cNvSpPr>
            <a:spLocks noGrp="1"/>
          </p:cNvSpPr>
          <p:nvPr>
            <p:ph type="title" hasCustomPrompt="1"/>
          </p:nvPr>
        </p:nvSpPr>
        <p:spPr>
          <a:xfrm>
            <a:off x="1104900" y="0"/>
            <a:ext cx="10515600" cy="1325563"/>
          </a:xfrm>
          <a:prstGeom prst="rect">
            <a:avLst/>
          </a:prstGeom>
        </p:spPr>
        <p:txBody>
          <a:bodyPr vert="horz" lIns="91440" tIns="45720" rIns="91440" bIns="45720" rtlCol="0" anchor="ctr">
            <a:normAutofit/>
          </a:bodyPr>
          <a:lstStyle>
            <a:lvl1pPr>
              <a:defRPr sz="3200">
                <a:solidFill>
                  <a:schemeClr val="tx1">
                    <a:lumMod val="85000"/>
                    <a:lumOff val="15000"/>
                  </a:schemeClr>
                </a:solidFill>
                <a:latin typeface="思源宋体 CN Heavy" panose="02020900000000000000" pitchFamily="18" charset="-122"/>
                <a:ea typeface="思源宋体 CN Heavy" panose="02020900000000000000" pitchFamily="18" charset="-122"/>
              </a:defRPr>
            </a:lvl1pPr>
          </a:lstStyle>
          <a:p>
            <a:r>
              <a:rPr lang="zh-CN" altLang="en-US" dirty="0"/>
              <a:t>未来分析规划</a:t>
            </a:r>
          </a:p>
        </p:txBody>
      </p:sp>
      <p:pic>
        <p:nvPicPr>
          <p:cNvPr id="14" name="图片 13">
            <a:extLst>
              <a:ext uri="{FF2B5EF4-FFF2-40B4-BE49-F238E27FC236}">
                <a16:creationId xmlns:a16="http://schemas.microsoft.com/office/drawing/2014/main" id="{EE9BA6DF-069A-8952-AF97-3D4EA3615C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44" y="289946"/>
            <a:ext cx="687614" cy="687614"/>
          </a:xfrm>
          <a:prstGeom prst="rect">
            <a:avLst/>
          </a:prstGeom>
        </p:spPr>
      </p:pic>
    </p:spTree>
    <p:extLst>
      <p:ext uri="{BB962C8B-B14F-4D97-AF65-F5344CB8AC3E}">
        <p14:creationId xmlns:p14="http://schemas.microsoft.com/office/powerpoint/2010/main" val="371259792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31E8AB3-7F1E-C312-7B10-BFAC4842640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9">
            <a:extLst>
              <a:ext uri="{FF2B5EF4-FFF2-40B4-BE49-F238E27FC236}">
                <a16:creationId xmlns:a16="http://schemas.microsoft.com/office/drawing/2014/main" id="{216DA2FB-3803-0B5E-7D4A-D8842756B24A}"/>
              </a:ext>
            </a:extLst>
          </p:cNvPr>
          <p:cNvSpPr txBox="1"/>
          <p:nvPr userDrawn="1"/>
        </p:nvSpPr>
        <p:spPr>
          <a:xfrm>
            <a:off x="11759951" y="0"/>
            <a:ext cx="432049"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273263795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663F2-E110-FF84-470C-F4E3234A86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68A12AC-1325-17EE-4BF5-B7F092ACD9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3996D5F-8A65-AC4B-34C1-AF123860DC6E}"/>
              </a:ext>
            </a:extLst>
          </p:cNvPr>
          <p:cNvSpPr>
            <a:spLocks noGrp="1"/>
          </p:cNvSpPr>
          <p:nvPr>
            <p:ph type="dt" sz="half" idx="10"/>
          </p:nvPr>
        </p:nvSpPr>
        <p:spPr/>
        <p:txBody>
          <a:body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19343E43-05F2-1A04-31B9-42BEF36A3E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64C775-23DF-81B3-0886-FD6DB0E8D918}"/>
              </a:ext>
            </a:extLst>
          </p:cNvPr>
          <p:cNvSpPr>
            <a:spLocks noGrp="1"/>
          </p:cNvSpPr>
          <p:nvPr>
            <p:ph type="sldNum" sz="quarter" idx="12"/>
          </p:nvPr>
        </p:nvSpPr>
        <p:spPr/>
        <p:txBody>
          <a:body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246897249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87E179-27E4-E646-B5E2-595B1AE884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0975A1-93DD-EE4B-8B08-4C3B2449B2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2E8E38-0E8E-F560-8D95-F2B62854D6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F3CFC-EEF2-4244-A1D8-FDF9B5C6CBB4}"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813E9B9C-E985-7D9F-B794-525C3D55C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10657DD-443B-6603-1C92-72E22586A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FB249-ABC0-4FF3-B2FC-5E64E745BB2B}" type="slidenum">
              <a:rPr lang="zh-CN" altLang="en-US" smtClean="0"/>
              <a:t>‹#›</a:t>
            </a:fld>
            <a:endParaRPr lang="zh-CN" altLang="en-US"/>
          </a:p>
        </p:txBody>
      </p:sp>
      <p:pic>
        <p:nvPicPr>
          <p:cNvPr id="14" name="图片 13">
            <a:extLst>
              <a:ext uri="{FF2B5EF4-FFF2-40B4-BE49-F238E27FC236}">
                <a16:creationId xmlns:a16="http://schemas.microsoft.com/office/drawing/2014/main" id="{C440DE05-DFCC-F944-AA0C-1EB547467850}"/>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0" y="269"/>
            <a:ext cx="12192000" cy="6857462"/>
          </a:xfrm>
          <a:prstGeom prst="rect">
            <a:avLst/>
          </a:prstGeom>
        </p:spPr>
      </p:pic>
    </p:spTree>
    <p:extLst>
      <p:ext uri="{BB962C8B-B14F-4D97-AF65-F5344CB8AC3E}">
        <p14:creationId xmlns:p14="http://schemas.microsoft.com/office/powerpoint/2010/main" val="49065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7" r:id="rId3"/>
    <p:sldLayoutId id="2147483688" r:id="rId4"/>
    <p:sldLayoutId id="2147483689" r:id="rId5"/>
    <p:sldLayoutId id="2147483690" r:id="rId6"/>
    <p:sldLayoutId id="2147483691" r:id="rId7"/>
    <p:sldLayoutId id="2147483696" r:id="rId8"/>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B5609D-58D0-6F31-F405-3298306B2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834ECC-AD53-5F1B-8990-18E3CC0B1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A61740-B7DC-20CB-74BD-44BA509B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FC9F4-117E-4B19-8C4B-1BF23CDC2B49}"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62FBCBC5-0ADC-855D-CB19-48AC508B5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84874C-E170-6453-0481-69F6C7C3B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BA454-8AA4-40D7-8CAB-172ADEC91BA8}" type="slidenum">
              <a:rPr lang="zh-CN" altLang="en-US" smtClean="0"/>
              <a:t>‹#›</a:t>
            </a:fld>
            <a:endParaRPr lang="zh-CN" altLang="en-US"/>
          </a:p>
        </p:txBody>
      </p:sp>
    </p:spTree>
    <p:extLst>
      <p:ext uri="{BB962C8B-B14F-4D97-AF65-F5344CB8AC3E}">
        <p14:creationId xmlns:p14="http://schemas.microsoft.com/office/powerpoint/2010/main" val="1910349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150A56D-A5F4-C754-70B1-61364C03F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E5A801-9E6E-FA94-39FD-A536E4BE32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56F403-D1FF-5CE8-B58E-B1CE550824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1281E-8D79-4051-A11E-D6B3D9E1E9CC}" type="datetimeFigureOut">
              <a:rPr lang="zh-CN" altLang="en-US" smtClean="0"/>
              <a:t>2026/1/24</a:t>
            </a:fld>
            <a:endParaRPr lang="zh-CN" altLang="en-US"/>
          </a:p>
        </p:txBody>
      </p:sp>
      <p:sp>
        <p:nvSpPr>
          <p:cNvPr id="5" name="页脚占位符 4">
            <a:extLst>
              <a:ext uri="{FF2B5EF4-FFF2-40B4-BE49-F238E27FC236}">
                <a16:creationId xmlns:a16="http://schemas.microsoft.com/office/drawing/2014/main" id="{8D06F69E-1066-D4FA-0D05-86E1D4296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416F1D-8623-C85F-D510-5458F6164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5E70E-E295-4B29-A7CD-57E9548D4402}" type="slidenum">
              <a:rPr lang="zh-CN" altLang="en-US" smtClean="0"/>
              <a:t>‹#›</a:t>
            </a:fld>
            <a:endParaRPr lang="zh-CN" altLang="en-US"/>
          </a:p>
        </p:txBody>
      </p:sp>
    </p:spTree>
    <p:extLst>
      <p:ext uri="{BB962C8B-B14F-4D97-AF65-F5344CB8AC3E}">
        <p14:creationId xmlns:p14="http://schemas.microsoft.com/office/powerpoint/2010/main" val="174309824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37267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51miz.com/ppt/" TargetMode="Externa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1.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EABA31BB-31DF-6BE7-A00B-29BF4F9D99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8748" y="1697752"/>
            <a:ext cx="2861452" cy="2756442"/>
          </a:xfrm>
          <a:prstGeom prst="rect">
            <a:avLst/>
          </a:prstGeom>
        </p:spPr>
      </p:pic>
      <p:grpSp>
        <p:nvGrpSpPr>
          <p:cNvPr id="11" name="图形 8">
            <a:extLst>
              <a:ext uri="{FF2B5EF4-FFF2-40B4-BE49-F238E27FC236}">
                <a16:creationId xmlns:a16="http://schemas.microsoft.com/office/drawing/2014/main" id="{D7D67D50-C4E7-F2C6-BEBF-4F8A9C9CF70E}"/>
              </a:ext>
            </a:extLst>
          </p:cNvPr>
          <p:cNvGrpSpPr/>
          <p:nvPr/>
        </p:nvGrpSpPr>
        <p:grpSpPr>
          <a:xfrm rot="21128337">
            <a:off x="-5280721" y="1516775"/>
            <a:ext cx="27134386" cy="8108954"/>
            <a:chOff x="-282" y="-3594883"/>
            <a:chExt cx="12191574" cy="2112189"/>
          </a:xfrm>
          <a:solidFill>
            <a:srgbClr val="FFFFFF"/>
          </a:solidFill>
        </p:grpSpPr>
        <p:sp>
          <p:nvSpPr>
            <p:cNvPr id="13" name="任意多边形: 形状 12">
              <a:extLst>
                <a:ext uri="{FF2B5EF4-FFF2-40B4-BE49-F238E27FC236}">
                  <a16:creationId xmlns:a16="http://schemas.microsoft.com/office/drawing/2014/main" id="{EA3ABD22-AF76-9DC2-C8ED-099E200E0F52}"/>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7E7CDE64-6BA8-7DEC-2ACD-E91F47BF7398}"/>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A02C3A5-4FB8-3C08-01DF-1D242E79C3D3}"/>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81C548C-5F03-3DF1-B11C-D59A514600C7}"/>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439559A-B057-275D-059F-3090DB2BB526}"/>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C57B355-A554-629D-7473-F5B20E0886CD}"/>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DA3F0A7D-6AA6-19FB-A730-3E6731759F08}"/>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19AE3C2-E9AA-30B6-462E-5766CDD8EB67}"/>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A9125A76-F0D3-7216-8189-96EAC13C6F06}"/>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E5DEC97-2FB5-7EFF-3120-0652DE8BFD4C}"/>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8802026-5F36-6A36-3076-17734E7AE809}"/>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58F33DE-8D0A-6E3D-624F-60AFEE6A8F5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24693DF5-E7C1-742A-4650-8DBB4AE76EAC}"/>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1797F92-B3FC-AFEC-A598-9F0EE1E1D9BF}"/>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22F1EE82-5686-DCD0-F6BD-AD94C2329CB4}"/>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569E2D65-0B7D-1F9E-A346-4681A9E6D0D0}"/>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99405D4-6EA2-D2CF-2FE7-61D6DF5DE326}"/>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3D3C036A-A8F4-ECF6-DCB2-11976782AAD0}"/>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69E4A6AB-A2A5-831E-8A53-F63501CD02BD}"/>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F8528F1-9820-D727-2F86-1F55D1E5A46C}"/>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FCE3353-7066-A0F9-D68B-70BDDA2238F7}"/>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567B8664-C25D-671B-FA3D-D5C710B5F352}"/>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465E5DC-C419-B17B-D844-8C4F3338191C}"/>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1F2C48A-B85C-3D48-1130-9471C7C21A1C}"/>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2797DAD-2585-3949-D9B3-74AB6B75692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A680BD8-813F-DC88-6546-0B9E420B6E3C}"/>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AE10BCD-F9E6-AF24-0C1C-ECB383888903}"/>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4CBC39C-D85C-1B5A-ADF6-B112389A59EE}"/>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DEDF0E5-F234-3D02-5BE8-2633C36A8496}"/>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FD330577-1E3E-A673-C46F-8D7154E5FAB4}"/>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6C3AC7D-7E62-C9F0-CF97-C8D23F1BAAF9}"/>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0BFA9624-1BC6-36ED-1868-802866A7046C}"/>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5" name="文本框 4">
            <a:extLst>
              <a:ext uri="{FF2B5EF4-FFF2-40B4-BE49-F238E27FC236}">
                <a16:creationId xmlns:a16="http://schemas.microsoft.com/office/drawing/2014/main" id="{C136A81A-E3C5-6C47-42BA-A5F3EE53AD0C}"/>
              </a:ext>
            </a:extLst>
          </p:cNvPr>
          <p:cNvSpPr txBox="1"/>
          <p:nvPr/>
        </p:nvSpPr>
        <p:spPr>
          <a:xfrm>
            <a:off x="2679607" y="939369"/>
            <a:ext cx="3429000"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dist"/>
            <a:r>
              <a:rPr lang="zh-CN" altLang="en-US" sz="2800" b="1" dirty="0">
                <a:gradFill>
                  <a:gsLst>
                    <a:gs pos="0">
                      <a:srgbClr val="FFF5C8"/>
                    </a:gs>
                    <a:gs pos="100000">
                      <a:srgbClr val="F7BB2A"/>
                    </a:gs>
                  </a:gsLst>
                  <a:lin ang="5400000" scaled="1"/>
                </a:gradFill>
              </a:rPr>
              <a:t>勇于探索 开创未来</a:t>
            </a:r>
          </a:p>
        </p:txBody>
      </p:sp>
      <p:sp>
        <p:nvSpPr>
          <p:cNvPr id="47" name="图形 45">
            <a:extLst>
              <a:ext uri="{FF2B5EF4-FFF2-40B4-BE49-F238E27FC236}">
                <a16:creationId xmlns:a16="http://schemas.microsoft.com/office/drawing/2014/main" id="{D501BC26-59AB-6C35-1E1D-800E450DC96D}"/>
              </a:ext>
            </a:extLst>
          </p:cNvPr>
          <p:cNvSpPr/>
          <p:nvPr/>
        </p:nvSpPr>
        <p:spPr>
          <a:xfrm rot="19762841">
            <a:off x="1795747" y="5829105"/>
            <a:ext cx="12192958" cy="1529829"/>
          </a:xfrm>
          <a:custGeom>
            <a:avLst/>
            <a:gdLst>
              <a:gd name="connsiteX0" fmla="*/ 1180376 w 12192958"/>
              <a:gd name="connsiteY0" fmla="*/ 1528583 h 1529829"/>
              <a:gd name="connsiteX1" fmla="*/ 764496 w 12192958"/>
              <a:gd name="connsiteY1" fmla="*/ 1453172 h 1529829"/>
              <a:gd name="connsiteX2" fmla="*/ 410607 w 12192958"/>
              <a:gd name="connsiteY2" fmla="*/ 1267360 h 1529829"/>
              <a:gd name="connsiteX3" fmla="*/ 173989 w 12192958"/>
              <a:gd name="connsiteY3" fmla="*/ 1044962 h 1529829"/>
              <a:gd name="connsiteX4" fmla="*/ 0 w 12192958"/>
              <a:gd name="connsiteY4" fmla="*/ 780064 h 1529829"/>
              <a:gd name="connsiteX5" fmla="*/ 7829 w 12192958"/>
              <a:gd name="connsiteY5" fmla="*/ 777348 h 1529829"/>
              <a:gd name="connsiteX6" fmla="*/ 180859 w 12192958"/>
              <a:gd name="connsiteY6" fmla="*/ 1040648 h 1529829"/>
              <a:gd name="connsiteX7" fmla="*/ 767532 w 12192958"/>
              <a:gd name="connsiteY7" fmla="*/ 1446142 h 1529829"/>
              <a:gd name="connsiteX8" fmla="*/ 2244121 w 12192958"/>
              <a:gd name="connsiteY8" fmla="*/ 1273591 h 1529829"/>
              <a:gd name="connsiteX9" fmla="*/ 3331191 w 12192958"/>
              <a:gd name="connsiteY9" fmla="*/ 720630 h 1529829"/>
              <a:gd name="connsiteX10" fmla="*/ 4729173 w 12192958"/>
              <a:gd name="connsiteY10" fmla="*/ 98328 h 1529829"/>
              <a:gd name="connsiteX11" fmla="*/ 5423531 w 12192958"/>
              <a:gd name="connsiteY11" fmla="*/ 38255 h 1529829"/>
              <a:gd name="connsiteX12" fmla="*/ 6201288 w 12192958"/>
              <a:gd name="connsiteY12" fmla="*/ 231256 h 1529829"/>
              <a:gd name="connsiteX13" fmla="*/ 7188503 w 12192958"/>
              <a:gd name="connsiteY13" fmla="*/ 693629 h 1529829"/>
              <a:gd name="connsiteX14" fmla="*/ 8169647 w 12192958"/>
              <a:gd name="connsiteY14" fmla="*/ 1048476 h 1529829"/>
              <a:gd name="connsiteX15" fmla="*/ 8971849 w 12192958"/>
              <a:gd name="connsiteY15" fmla="*/ 834545 h 1529829"/>
              <a:gd name="connsiteX16" fmla="*/ 9449239 w 12192958"/>
              <a:gd name="connsiteY16" fmla="*/ 575719 h 1529829"/>
              <a:gd name="connsiteX17" fmla="*/ 10677067 w 12192958"/>
              <a:gd name="connsiteY17" fmla="*/ 41769 h 1529829"/>
              <a:gd name="connsiteX18" fmla="*/ 11384526 w 12192958"/>
              <a:gd name="connsiteY18" fmla="*/ 23716 h 1529829"/>
              <a:gd name="connsiteX19" fmla="*/ 11774363 w 12192958"/>
              <a:gd name="connsiteY19" fmla="*/ 122453 h 1529829"/>
              <a:gd name="connsiteX20" fmla="*/ 12192959 w 12192958"/>
              <a:gd name="connsiteY20" fmla="*/ 310182 h 1529829"/>
              <a:gd name="connsiteX21" fmla="*/ 12188645 w 12192958"/>
              <a:gd name="connsiteY21" fmla="*/ 316573 h 1529829"/>
              <a:gd name="connsiteX22" fmla="*/ 11154138 w 12192958"/>
              <a:gd name="connsiteY22" fmla="*/ 8857 h 1529829"/>
              <a:gd name="connsiteX23" fmla="*/ 9453553 w 12192958"/>
              <a:gd name="connsiteY23" fmla="*/ 582269 h 1529829"/>
              <a:gd name="connsiteX24" fmla="*/ 8975683 w 12192958"/>
              <a:gd name="connsiteY24" fmla="*/ 841415 h 1529829"/>
              <a:gd name="connsiteX25" fmla="*/ 8466498 w 12192958"/>
              <a:gd name="connsiteY25" fmla="*/ 1029943 h 1529829"/>
              <a:gd name="connsiteX26" fmla="*/ 8168529 w 12192958"/>
              <a:gd name="connsiteY26" fmla="*/ 1057104 h 1529829"/>
              <a:gd name="connsiteX27" fmla="*/ 8046305 w 12192958"/>
              <a:gd name="connsiteY27" fmla="*/ 1045760 h 1529829"/>
              <a:gd name="connsiteX28" fmla="*/ 7643207 w 12192958"/>
              <a:gd name="connsiteY28" fmla="*/ 924016 h 1529829"/>
              <a:gd name="connsiteX29" fmla="*/ 7184030 w 12192958"/>
              <a:gd name="connsiteY29" fmla="*/ 700499 h 1529829"/>
              <a:gd name="connsiteX30" fmla="*/ 6197614 w 12192958"/>
              <a:gd name="connsiteY30" fmla="*/ 238446 h 1529829"/>
              <a:gd name="connsiteX31" fmla="*/ 3335345 w 12192958"/>
              <a:gd name="connsiteY31" fmla="*/ 727340 h 1529829"/>
              <a:gd name="connsiteX32" fmla="*/ 2247795 w 12192958"/>
              <a:gd name="connsiteY32" fmla="*/ 1280621 h 1529829"/>
              <a:gd name="connsiteX33" fmla="*/ 1392070 w 12192958"/>
              <a:gd name="connsiteY33" fmla="*/ 1523631 h 1529829"/>
              <a:gd name="connsiteX34" fmla="*/ 1180376 w 12192958"/>
              <a:gd name="connsiteY34" fmla="*/ 1528583 h 152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958" h="1529829">
                <a:moveTo>
                  <a:pt x="1180376" y="1528583"/>
                </a:moveTo>
                <a:cubicBezTo>
                  <a:pt x="1033708" y="1522991"/>
                  <a:pt x="894389" y="1497748"/>
                  <a:pt x="764496" y="1453172"/>
                </a:cubicBezTo>
                <a:cubicBezTo>
                  <a:pt x="637799" y="1409555"/>
                  <a:pt x="518771" y="1347085"/>
                  <a:pt x="410607" y="1267360"/>
                </a:cubicBezTo>
                <a:cubicBezTo>
                  <a:pt x="324172" y="1203613"/>
                  <a:pt x="244607" y="1128840"/>
                  <a:pt x="173989" y="1044962"/>
                </a:cubicBezTo>
                <a:cubicBezTo>
                  <a:pt x="53683" y="902287"/>
                  <a:pt x="479" y="781182"/>
                  <a:pt x="0" y="780064"/>
                </a:cubicBezTo>
                <a:lnTo>
                  <a:pt x="7829" y="777348"/>
                </a:lnTo>
                <a:cubicBezTo>
                  <a:pt x="8308" y="778466"/>
                  <a:pt x="61192" y="898773"/>
                  <a:pt x="180859" y="1040648"/>
                </a:cubicBezTo>
                <a:cubicBezTo>
                  <a:pt x="291100" y="1171659"/>
                  <a:pt x="482503" y="1348204"/>
                  <a:pt x="767532" y="1446142"/>
                </a:cubicBezTo>
                <a:cubicBezTo>
                  <a:pt x="1183571" y="1589136"/>
                  <a:pt x="1680294" y="1531140"/>
                  <a:pt x="2244121" y="1273591"/>
                </a:cubicBezTo>
                <a:cubicBezTo>
                  <a:pt x="2651532" y="1087460"/>
                  <a:pt x="3012611" y="892541"/>
                  <a:pt x="3331191" y="720630"/>
                </a:cubicBezTo>
                <a:cubicBezTo>
                  <a:pt x="3840217" y="445826"/>
                  <a:pt x="4279902" y="208409"/>
                  <a:pt x="4729173" y="98328"/>
                </a:cubicBezTo>
                <a:cubicBezTo>
                  <a:pt x="4966431" y="40172"/>
                  <a:pt x="5193463" y="20520"/>
                  <a:pt x="5423531" y="38255"/>
                </a:cubicBezTo>
                <a:cubicBezTo>
                  <a:pt x="5673890" y="57587"/>
                  <a:pt x="5928402" y="120696"/>
                  <a:pt x="6201288" y="231256"/>
                </a:cubicBezTo>
                <a:cubicBezTo>
                  <a:pt x="6611576" y="397576"/>
                  <a:pt x="6931434" y="561659"/>
                  <a:pt x="7188503" y="693629"/>
                </a:cubicBezTo>
                <a:cubicBezTo>
                  <a:pt x="7578660" y="893979"/>
                  <a:pt x="7856819" y="1036653"/>
                  <a:pt x="8169647" y="1048476"/>
                </a:cubicBezTo>
                <a:cubicBezTo>
                  <a:pt x="8399075" y="1057104"/>
                  <a:pt x="8647038" y="995433"/>
                  <a:pt x="8971849" y="834545"/>
                </a:cubicBezTo>
                <a:cubicBezTo>
                  <a:pt x="9131298" y="755459"/>
                  <a:pt x="9292985" y="664071"/>
                  <a:pt x="9449239" y="575719"/>
                </a:cubicBezTo>
                <a:cubicBezTo>
                  <a:pt x="9834443" y="357793"/>
                  <a:pt x="10232908" y="132359"/>
                  <a:pt x="10677067" y="41769"/>
                </a:cubicBezTo>
                <a:cubicBezTo>
                  <a:pt x="10916881" y="-7120"/>
                  <a:pt x="11148227" y="-13031"/>
                  <a:pt x="11384526" y="23716"/>
                </a:cubicBezTo>
                <a:cubicBezTo>
                  <a:pt x="11512820" y="43687"/>
                  <a:pt x="11643831" y="76759"/>
                  <a:pt x="11774363" y="122453"/>
                </a:cubicBezTo>
                <a:cubicBezTo>
                  <a:pt x="11911285" y="170384"/>
                  <a:pt x="12052202" y="233493"/>
                  <a:pt x="12192959" y="310182"/>
                </a:cubicBezTo>
                <a:lnTo>
                  <a:pt x="12188645" y="316573"/>
                </a:lnTo>
                <a:cubicBezTo>
                  <a:pt x="11809672" y="110470"/>
                  <a:pt x="11468724" y="20680"/>
                  <a:pt x="11154138" y="8857"/>
                </a:cubicBezTo>
                <a:cubicBezTo>
                  <a:pt x="10509789" y="-15428"/>
                  <a:pt x="9975679" y="286696"/>
                  <a:pt x="9453553" y="582269"/>
                </a:cubicBezTo>
                <a:cubicBezTo>
                  <a:pt x="9297139" y="670782"/>
                  <a:pt x="9135452" y="762170"/>
                  <a:pt x="8975683" y="841415"/>
                </a:cubicBezTo>
                <a:cubicBezTo>
                  <a:pt x="8784918" y="935839"/>
                  <a:pt x="8618438" y="997510"/>
                  <a:pt x="8466498" y="1029943"/>
                </a:cubicBezTo>
                <a:cubicBezTo>
                  <a:pt x="8364246" y="1051672"/>
                  <a:pt x="8265828" y="1060779"/>
                  <a:pt x="8168529" y="1057104"/>
                </a:cubicBezTo>
                <a:cubicBezTo>
                  <a:pt x="8127628" y="1055506"/>
                  <a:pt x="8087046" y="1051832"/>
                  <a:pt x="8046305" y="1045760"/>
                </a:cubicBezTo>
                <a:cubicBezTo>
                  <a:pt x="7923602" y="1027706"/>
                  <a:pt x="7795626" y="989042"/>
                  <a:pt x="7643207" y="924016"/>
                </a:cubicBezTo>
                <a:cubicBezTo>
                  <a:pt x="7503728" y="864582"/>
                  <a:pt x="7355622" y="788532"/>
                  <a:pt x="7184030" y="700499"/>
                </a:cubicBezTo>
                <a:cubicBezTo>
                  <a:pt x="6927121" y="568689"/>
                  <a:pt x="6607422" y="404446"/>
                  <a:pt x="6197614" y="238446"/>
                </a:cubicBezTo>
                <a:cubicBezTo>
                  <a:pt x="5080027" y="-214501"/>
                  <a:pt x="4348123" y="180609"/>
                  <a:pt x="3335345" y="727340"/>
                </a:cubicBezTo>
                <a:cubicBezTo>
                  <a:pt x="3016605" y="899412"/>
                  <a:pt x="2655367" y="1094330"/>
                  <a:pt x="2247795" y="1280621"/>
                </a:cubicBezTo>
                <a:cubicBezTo>
                  <a:pt x="1944074" y="1419301"/>
                  <a:pt x="1656169" y="1501103"/>
                  <a:pt x="1392070" y="1523631"/>
                </a:cubicBezTo>
                <a:cubicBezTo>
                  <a:pt x="1320174" y="1529542"/>
                  <a:pt x="1249396" y="1531299"/>
                  <a:pt x="1180376" y="1528583"/>
                </a:cubicBezTo>
                <a:close/>
              </a:path>
            </a:pathLst>
          </a:custGeom>
          <a:gradFill>
            <a:gsLst>
              <a:gs pos="3000">
                <a:srgbClr val="FFF5C8"/>
              </a:gs>
              <a:gs pos="4587">
                <a:srgbClr val="EED46A"/>
              </a:gs>
              <a:gs pos="13450">
                <a:srgbClr val="DBAB47"/>
              </a:gs>
              <a:gs pos="14490">
                <a:srgbClr val="D9A642"/>
              </a:gs>
              <a:gs pos="35600">
                <a:srgbClr val="9F6F27"/>
              </a:gs>
              <a:gs pos="49680">
                <a:srgbClr val="D9A642"/>
              </a:gs>
              <a:gs pos="60050">
                <a:srgbClr val="F5E378"/>
              </a:gs>
              <a:gs pos="68190">
                <a:srgbClr val="EDD067"/>
              </a:gs>
              <a:gs pos="82270">
                <a:srgbClr val="D9A642"/>
              </a:gs>
              <a:gs pos="100000">
                <a:srgbClr val="F7BB2A"/>
              </a:gs>
            </a:gsLst>
            <a:lin ang="129617" scaled="1"/>
          </a:gradFill>
          <a:ln w="1598" cap="flat">
            <a:noFill/>
            <a:prstDash val="solid"/>
            <a:miter/>
          </a:ln>
        </p:spPr>
        <p:txBody>
          <a:bodyPr rtlCol="0" anchor="ctr"/>
          <a:lstStyle/>
          <a:p>
            <a:endParaRPr lang="zh-CN" altLang="en-US"/>
          </a:p>
        </p:txBody>
      </p:sp>
      <p:grpSp>
        <p:nvGrpSpPr>
          <p:cNvPr id="63" name="组合 62">
            <a:extLst>
              <a:ext uri="{FF2B5EF4-FFF2-40B4-BE49-F238E27FC236}">
                <a16:creationId xmlns:a16="http://schemas.microsoft.com/office/drawing/2014/main" id="{B8A45A06-0909-93EA-C190-763DE50217A8}"/>
              </a:ext>
            </a:extLst>
          </p:cNvPr>
          <p:cNvGrpSpPr/>
          <p:nvPr/>
        </p:nvGrpSpPr>
        <p:grpSpPr>
          <a:xfrm>
            <a:off x="388265" y="248366"/>
            <a:ext cx="1404440" cy="705531"/>
            <a:chOff x="362367" y="198506"/>
            <a:chExt cx="1082681" cy="705531"/>
          </a:xfrm>
        </p:grpSpPr>
        <p:sp>
          <p:nvSpPr>
            <p:cNvPr id="61" name="文本框 60">
              <a:extLst>
                <a:ext uri="{FF2B5EF4-FFF2-40B4-BE49-F238E27FC236}">
                  <a16:creationId xmlns:a16="http://schemas.microsoft.com/office/drawing/2014/main" id="{43A4B3CB-E353-4521-8DB1-84F534E1BABF}"/>
                </a:ext>
              </a:extLst>
            </p:cNvPr>
            <p:cNvSpPr txBox="1"/>
            <p:nvPr/>
          </p:nvSpPr>
          <p:spPr>
            <a:xfrm>
              <a:off x="373196" y="198506"/>
              <a:ext cx="903087" cy="461665"/>
            </a:xfrm>
            <a:prstGeom prst="rect">
              <a:avLst/>
            </a:prstGeom>
            <a:noFill/>
          </p:spPr>
          <p:txBody>
            <a:bodyPr wrap="square" rtlCol="0">
              <a:spAutoFit/>
            </a:bodyPr>
            <a:lstStyle/>
            <a:p>
              <a:pPr algn="dist"/>
              <a:r>
                <a:rPr lang="en-US" altLang="zh-CN" sz="2400" dirty="0">
                  <a:gradFill>
                    <a:gsLst>
                      <a:gs pos="0">
                        <a:srgbClr val="FFF5C8"/>
                      </a:gs>
                      <a:gs pos="100000">
                        <a:srgbClr val="F7BB2A"/>
                      </a:gs>
                    </a:gsLst>
                    <a:lin ang="5400000" scaled="1"/>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rPr>
                <a:t>LOGO</a:t>
              </a:r>
              <a:endParaRPr lang="zh-CN" altLang="en-US" sz="2400" dirty="0">
                <a:gradFill>
                  <a:gsLst>
                    <a:gs pos="0">
                      <a:srgbClr val="FFF5C8"/>
                    </a:gs>
                    <a:gs pos="100000">
                      <a:srgbClr val="F7BB2A"/>
                    </a:gs>
                  </a:gsLst>
                  <a:lin ang="5400000" scaled="1"/>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endParaRPr>
            </a:p>
          </p:txBody>
        </p:sp>
        <p:sp>
          <p:nvSpPr>
            <p:cNvPr id="62" name="文本框 61">
              <a:extLst>
                <a:ext uri="{FF2B5EF4-FFF2-40B4-BE49-F238E27FC236}">
                  <a16:creationId xmlns:a16="http://schemas.microsoft.com/office/drawing/2014/main" id="{CC02606D-F474-8A6B-A742-26DDFCB63732}"/>
                </a:ext>
              </a:extLst>
            </p:cNvPr>
            <p:cNvSpPr txBox="1"/>
            <p:nvPr/>
          </p:nvSpPr>
          <p:spPr>
            <a:xfrm>
              <a:off x="362367" y="565483"/>
              <a:ext cx="1082681" cy="338554"/>
            </a:xfrm>
            <a:prstGeom prst="rect">
              <a:avLst/>
            </a:prstGeom>
            <a:noFill/>
          </p:spPr>
          <p:txBody>
            <a:bodyPr wrap="square" rtlCol="0">
              <a:spAutoFit/>
            </a:bodyPr>
            <a:lstStyle/>
            <a:p>
              <a:pPr algn="dist"/>
              <a:r>
                <a:rPr lang="zh-CN" altLang="en-US"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第一</a:t>
              </a:r>
              <a:r>
                <a:rPr lang="en-US" altLang="zh-CN"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PPT</a:t>
              </a:r>
              <a:r>
                <a:rPr lang="zh-CN" altLang="en-US"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集团</a:t>
              </a:r>
            </a:p>
          </p:txBody>
        </p:sp>
      </p:grpSp>
      <p:pic>
        <p:nvPicPr>
          <p:cNvPr id="8" name="图片 7">
            <a:extLst>
              <a:ext uri="{FF2B5EF4-FFF2-40B4-BE49-F238E27FC236}">
                <a16:creationId xmlns:a16="http://schemas.microsoft.com/office/drawing/2014/main" id="{583FD6ED-5EE7-820E-C8A8-9974DBD9ED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 y="1159053"/>
            <a:ext cx="10236262" cy="4235104"/>
          </a:xfrm>
          <a:prstGeom prst="rect">
            <a:avLst/>
          </a:prstGeom>
        </p:spPr>
      </p:pic>
      <p:grpSp>
        <p:nvGrpSpPr>
          <p:cNvPr id="2" name="组合 1">
            <a:extLst>
              <a:ext uri="{FF2B5EF4-FFF2-40B4-BE49-F238E27FC236}">
                <a16:creationId xmlns:a16="http://schemas.microsoft.com/office/drawing/2014/main" id="{5B3C4750-4609-FCE4-4F6D-36E0C35CDD22}"/>
              </a:ext>
            </a:extLst>
          </p:cNvPr>
          <p:cNvGrpSpPr/>
          <p:nvPr/>
        </p:nvGrpSpPr>
        <p:grpSpPr>
          <a:xfrm>
            <a:off x="2679607" y="4672898"/>
            <a:ext cx="4845142" cy="1032243"/>
            <a:chOff x="2679607" y="4672898"/>
            <a:chExt cx="4845142" cy="1032243"/>
          </a:xfrm>
        </p:grpSpPr>
        <p:sp>
          <p:nvSpPr>
            <p:cNvPr id="6" name="文本框 5">
              <a:extLst>
                <a:ext uri="{FF2B5EF4-FFF2-40B4-BE49-F238E27FC236}">
                  <a16:creationId xmlns:a16="http://schemas.microsoft.com/office/drawing/2014/main" id="{F8F3B904-8C9D-06AD-407F-652D117D4775}"/>
                </a:ext>
              </a:extLst>
            </p:cNvPr>
            <p:cNvSpPr txBox="1"/>
            <p:nvPr/>
          </p:nvSpPr>
          <p:spPr>
            <a:xfrm>
              <a:off x="3038380" y="4997255"/>
              <a:ext cx="4486369" cy="707886"/>
            </a:xfrm>
            <a:prstGeom prst="rect">
              <a:avLst/>
            </a:prstGeom>
            <a:noFill/>
          </p:spPr>
          <p:txBody>
            <a:bodyPr wrap="square" rtlCol="0">
              <a:spAutoFit/>
            </a:bodyPr>
            <a:lstStyle/>
            <a:p>
              <a:pPr algn="dist"/>
              <a:r>
                <a:rPr lang="zh-CN" altLang="en-US" sz="4000" dirty="0">
                  <a:gradFill flip="none" rotWithShape="1">
                    <a:gsLst>
                      <a:gs pos="0">
                        <a:srgbClr val="FFEEBD"/>
                      </a:gs>
                      <a:gs pos="100000">
                        <a:srgbClr val="F7BB2A"/>
                      </a:gs>
                    </a:gsLst>
                    <a:lin ang="18900000" scaled="1"/>
                    <a:tileRect/>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rPr>
                <a:t>励志工作总结汇报</a:t>
              </a:r>
            </a:p>
          </p:txBody>
        </p:sp>
        <p:sp>
          <p:nvSpPr>
            <p:cNvPr id="3" name="文本框 2">
              <a:extLst>
                <a:ext uri="{FF2B5EF4-FFF2-40B4-BE49-F238E27FC236}">
                  <a16:creationId xmlns:a16="http://schemas.microsoft.com/office/drawing/2014/main" id="{C17FEFC3-8785-B5D3-1D5C-D367FD71E6E2}"/>
                </a:ext>
              </a:extLst>
            </p:cNvPr>
            <p:cNvSpPr txBox="1"/>
            <p:nvPr/>
          </p:nvSpPr>
          <p:spPr>
            <a:xfrm>
              <a:off x="2679607" y="4672898"/>
              <a:ext cx="3211287" cy="369332"/>
            </a:xfrm>
            <a:prstGeom prst="rect">
              <a:avLst/>
            </a:prstGeom>
            <a:noFill/>
          </p:spPr>
          <p:txBody>
            <a:bodyPr wrap="square" rtlCol="0">
              <a:spAutoFit/>
            </a:bodyPr>
            <a:lstStyle>
              <a:defPPr>
                <a:defRPr lang="zh-CN"/>
              </a:defPPr>
              <a:lvl1pPr algn="dist">
                <a:defRPr>
                  <a:gradFill flip="none" rotWithShape="1">
                    <a:gsLst>
                      <a:gs pos="0">
                        <a:srgbClr val="FFEEBD"/>
                      </a:gs>
                      <a:gs pos="100000">
                        <a:srgbClr val="F7BB2A"/>
                      </a:gs>
                    </a:gsLst>
                    <a:lin ang="18900000" scaled="1"/>
                    <a:tileRect/>
                  </a:gradFill>
                  <a:effectLst>
                    <a:outerShdw blurRad="50800" dist="38100" dir="2700000" algn="tl" rotWithShape="0">
                      <a:prstClr val="black">
                        <a:alpha val="40000"/>
                      </a:prstClr>
                    </a:outerShdw>
                  </a:effectLst>
                </a:defRPr>
              </a:lvl1pPr>
            </a:lstStyle>
            <a:p>
              <a:r>
                <a:rPr lang="en-US" altLang="zh-CN" dirty="0"/>
                <a:t>WORK SUMMARY REPORT</a:t>
              </a:r>
              <a:endParaRPr lang="zh-CN" altLang="en-US" dirty="0"/>
            </a:p>
          </p:txBody>
        </p:sp>
      </p:grpSp>
    </p:spTree>
    <p:extLst>
      <p:ext uri="{BB962C8B-B14F-4D97-AF65-F5344CB8AC3E}">
        <p14:creationId xmlns:p14="http://schemas.microsoft.com/office/powerpoint/2010/main" val="1452867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F04ABEC7-FEDB-EB37-B40A-47BC2F6E6F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3538122"/>
          </a:xfrm>
          <a:prstGeom prst="rect">
            <a:avLst/>
          </a:prstGeom>
        </p:spPr>
      </p:pic>
      <p:grpSp>
        <p:nvGrpSpPr>
          <p:cNvPr id="3" name="图形 8">
            <a:extLst>
              <a:ext uri="{FF2B5EF4-FFF2-40B4-BE49-F238E27FC236}">
                <a16:creationId xmlns:a16="http://schemas.microsoft.com/office/drawing/2014/main" id="{99070CD1-47DA-230B-A822-0CF40BBDF6DE}"/>
              </a:ext>
            </a:extLst>
          </p:cNvPr>
          <p:cNvGrpSpPr/>
          <p:nvPr/>
        </p:nvGrpSpPr>
        <p:grpSpPr>
          <a:xfrm rot="11939784">
            <a:off x="-8168056" y="-257019"/>
            <a:ext cx="27134386" cy="8108954"/>
            <a:chOff x="-282" y="-3594883"/>
            <a:chExt cx="12191574" cy="2112189"/>
          </a:xfrm>
          <a:solidFill>
            <a:srgbClr val="FFFFFF"/>
          </a:solidFill>
        </p:grpSpPr>
        <p:sp>
          <p:nvSpPr>
            <p:cNvPr id="4" name="任意多边形: 形状 3">
              <a:extLst>
                <a:ext uri="{FF2B5EF4-FFF2-40B4-BE49-F238E27FC236}">
                  <a16:creationId xmlns:a16="http://schemas.microsoft.com/office/drawing/2014/main" id="{CB40C5F0-AF82-F36A-C76B-8EF6E49B22F1}"/>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B8471D8E-B6D5-8829-E9DC-452D2852DA91}"/>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2577DBA2-B827-6B0D-5E38-28650EA94BB1}"/>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48B6DDC8-48FF-EB30-34BB-4D182B42F026}"/>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46662074-C689-4F7E-134A-82A7174125F1}"/>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A0969874-DA37-60E2-AC06-675E3121C571}"/>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89DEA29-05C4-F57A-7457-8B39F0119F57}"/>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A98D0E3E-4249-F308-AC17-F03BBA9893C1}"/>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9EB5C110-8A04-A690-9CFE-BEE399BF00E5}"/>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1ED503A-3889-8E99-CB34-6F4A7E151534}"/>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2D11255D-2FA2-F957-615B-A7D4C074A84B}"/>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0423B44-9E73-10BC-E5E0-F0B2E9A8296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09851483-3B47-BB95-A465-86469F48D86D}"/>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F6712BA-1403-0B5C-0501-06AC4C5375D1}"/>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D91C91B-70C9-6E49-6C25-40E79DB41A63}"/>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6B73F5F-B92B-666A-3BA3-139FB7895908}"/>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C3134184-4727-FECF-C3C1-B22B3C6D952A}"/>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3E6EEEC-C0B6-D51E-3962-B265EA54AE84}"/>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C1487D8-3CA5-54A6-83F6-EAFEEC218BDC}"/>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72A4591-0CA7-4B84-91A9-556DB0F8241E}"/>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3A035FD-E9CA-2DC9-C073-40765B94673E}"/>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733C00A-DADA-C8D8-CE44-1973F5C75C06}"/>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D3F2887-E754-81BE-4213-83813780D0EE}"/>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2384F5B-D738-819D-8A1A-A179FB766B0A}"/>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E2D53EB-9366-55A6-8697-CAD6B2CA884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41452E7-7653-4DDE-CB03-DD01234ED7F8}"/>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7CF2B9F-EB5A-33C8-05A5-29D686C7E48C}"/>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61711A8-3E2D-BA3D-374D-416D9090DC2D}"/>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160C2DA-5130-F27C-2843-700DDB66F289}"/>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413AC7E-18C6-F8AF-F290-5D7FFEFDD696}"/>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8CCC647-5BD4-3969-A62E-C21FB374C998}"/>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37FF948-F6CA-F584-95D3-0749449011A1}"/>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38" name="矩形: 圆角 37">
            <a:extLst>
              <a:ext uri="{FF2B5EF4-FFF2-40B4-BE49-F238E27FC236}">
                <a16:creationId xmlns:a16="http://schemas.microsoft.com/office/drawing/2014/main" id="{63211375-1821-22B8-337C-B148BB2A6B22}"/>
              </a:ext>
            </a:extLst>
          </p:cNvPr>
          <p:cNvSpPr/>
          <p:nvPr/>
        </p:nvSpPr>
        <p:spPr>
          <a:xfrm>
            <a:off x="3091542" y="1457545"/>
            <a:ext cx="8490857" cy="467982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7B778028-7046-7C27-6EFB-863E121F58DC}"/>
              </a:ext>
            </a:extLst>
          </p:cNvPr>
          <p:cNvSpPr/>
          <p:nvPr/>
        </p:nvSpPr>
        <p:spPr>
          <a:xfrm>
            <a:off x="3251199" y="1600347"/>
            <a:ext cx="8171543" cy="4394225"/>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8EDAFCFA-1B44-0D4F-9E9B-165BF911C416}"/>
              </a:ext>
            </a:extLst>
          </p:cNvPr>
          <p:cNvGrpSpPr/>
          <p:nvPr/>
        </p:nvGrpSpPr>
        <p:grpSpPr>
          <a:xfrm>
            <a:off x="4786635" y="3556613"/>
            <a:ext cx="5100670" cy="1276151"/>
            <a:chOff x="4786635" y="3556613"/>
            <a:chExt cx="5100670" cy="1276151"/>
          </a:xfrm>
        </p:grpSpPr>
        <p:sp>
          <p:nvSpPr>
            <p:cNvPr id="43" name="文本框 42">
              <a:extLst>
                <a:ext uri="{FF2B5EF4-FFF2-40B4-BE49-F238E27FC236}">
                  <a16:creationId xmlns:a16="http://schemas.microsoft.com/office/drawing/2014/main" id="{CBC8C764-546C-93CB-215C-570471326313}"/>
                </a:ext>
              </a:extLst>
            </p:cNvPr>
            <p:cNvSpPr txBox="1"/>
            <p:nvPr/>
          </p:nvSpPr>
          <p:spPr>
            <a:xfrm>
              <a:off x="4786635" y="3556613"/>
              <a:ext cx="5100670" cy="1015663"/>
            </a:xfrm>
            <a:prstGeom prst="rect">
              <a:avLst/>
            </a:prstGeom>
            <a:noFill/>
          </p:spPr>
          <p:txBody>
            <a:bodyPr wrap="square" rtlCol="0">
              <a:spAutoFit/>
            </a:bodyPr>
            <a:lstStyle/>
            <a:p>
              <a:pPr algn="dist"/>
              <a:r>
                <a:rPr lang="zh-CN" altLang="en-US" sz="6000" dirty="0">
                  <a:solidFill>
                    <a:schemeClr val="tx1">
                      <a:lumMod val="85000"/>
                      <a:lumOff val="15000"/>
                    </a:schemeClr>
                  </a:solidFill>
                  <a:latin typeface="思源宋体 CN Heavy" panose="02020900000000000000" pitchFamily="18" charset="-122"/>
                  <a:ea typeface="思源宋体 CN Heavy" panose="02020900000000000000" pitchFamily="18" charset="-122"/>
                </a:rPr>
                <a:t>重点成果展示</a:t>
              </a:r>
            </a:p>
          </p:txBody>
        </p:sp>
        <p:sp>
          <p:nvSpPr>
            <p:cNvPr id="44" name="文本框 43">
              <a:extLst>
                <a:ext uri="{FF2B5EF4-FFF2-40B4-BE49-F238E27FC236}">
                  <a16:creationId xmlns:a16="http://schemas.microsoft.com/office/drawing/2014/main" id="{FCDF8101-4CAC-1A6D-5C30-8086504EB821}"/>
                </a:ext>
              </a:extLst>
            </p:cNvPr>
            <p:cNvSpPr txBox="1"/>
            <p:nvPr/>
          </p:nvSpPr>
          <p:spPr>
            <a:xfrm>
              <a:off x="5259011" y="4555765"/>
              <a:ext cx="4155919" cy="276999"/>
            </a:xfrm>
            <a:prstGeom prst="rect">
              <a:avLst/>
            </a:prstGeom>
            <a:noFill/>
          </p:spPr>
          <p:txBody>
            <a:bodyPr wrap="square" rtlCol="0">
              <a:spAutoFit/>
            </a:bodyPr>
            <a:lstStyle/>
            <a:p>
              <a:pPr algn="ctr"/>
              <a:r>
                <a:rPr lang="en-US" altLang="zh-CN" sz="1200" dirty="0">
                  <a:solidFill>
                    <a:schemeClr val="bg1">
                      <a:lumMod val="65000"/>
                    </a:schemeClr>
                  </a:solidFill>
                </a:rPr>
                <a:t>Part One Midyear Work Summary Report Speech</a:t>
              </a:r>
              <a:endParaRPr lang="zh-CN" altLang="en-US" sz="1200" dirty="0">
                <a:solidFill>
                  <a:schemeClr val="bg1">
                    <a:lumMod val="65000"/>
                  </a:schemeClr>
                </a:solidFill>
              </a:endParaRPr>
            </a:p>
          </p:txBody>
        </p:sp>
      </p:grpSp>
      <p:grpSp>
        <p:nvGrpSpPr>
          <p:cNvPr id="86" name="组合 85">
            <a:extLst>
              <a:ext uri="{FF2B5EF4-FFF2-40B4-BE49-F238E27FC236}">
                <a16:creationId xmlns:a16="http://schemas.microsoft.com/office/drawing/2014/main" id="{6F135DBA-C47D-799D-C87A-7F30146DA7B1}"/>
              </a:ext>
            </a:extLst>
          </p:cNvPr>
          <p:cNvGrpSpPr/>
          <p:nvPr/>
        </p:nvGrpSpPr>
        <p:grpSpPr>
          <a:xfrm>
            <a:off x="3956049" y="2392421"/>
            <a:ext cx="6761843" cy="1015663"/>
            <a:chOff x="3918401" y="2031139"/>
            <a:chExt cx="6761843" cy="1015663"/>
          </a:xfrm>
        </p:grpSpPr>
        <p:sp>
          <p:nvSpPr>
            <p:cNvPr id="42" name="文本框 41">
              <a:extLst>
                <a:ext uri="{FF2B5EF4-FFF2-40B4-BE49-F238E27FC236}">
                  <a16:creationId xmlns:a16="http://schemas.microsoft.com/office/drawing/2014/main" id="{080AED08-B218-0B83-17B4-719F67B8FD20}"/>
                </a:ext>
              </a:extLst>
            </p:cNvPr>
            <p:cNvSpPr txBox="1"/>
            <p:nvPr/>
          </p:nvSpPr>
          <p:spPr>
            <a:xfrm>
              <a:off x="5667870" y="2031139"/>
              <a:ext cx="3234374" cy="1015663"/>
            </a:xfrm>
            <a:prstGeom prst="rect">
              <a:avLst/>
            </a:prstGeom>
            <a:noFill/>
          </p:spPr>
          <p:txBody>
            <a:bodyPr wrap="square" rtlCol="0">
              <a:spAutoFit/>
            </a:bodyPr>
            <a:lstStyle/>
            <a:p>
              <a:pPr algn="dist"/>
              <a:r>
                <a:rPr lang="zh-CN" altLang="en-US" sz="6000" b="1" dirty="0">
                  <a:gradFill flip="none" rotWithShape="1">
                    <a:gsLst>
                      <a:gs pos="84000">
                        <a:srgbClr val="F7BB2A"/>
                      </a:gs>
                      <a:gs pos="0">
                        <a:srgbClr val="FF7738"/>
                      </a:gs>
                    </a:gsLst>
                    <a:lin ang="8100000" scaled="1"/>
                    <a:tileRect/>
                  </a:gradFill>
                  <a:latin typeface="三极春联字体简" panose="00000500000000000000" pitchFamily="2" charset="-122"/>
                  <a:ea typeface="三极春联字体简" panose="00000500000000000000" pitchFamily="2" charset="-122"/>
                </a:rPr>
                <a:t>第二部分</a:t>
              </a:r>
            </a:p>
          </p:txBody>
        </p:sp>
        <p:cxnSp>
          <p:nvCxnSpPr>
            <p:cNvPr id="46" name="直接连接符 45">
              <a:extLst>
                <a:ext uri="{FF2B5EF4-FFF2-40B4-BE49-F238E27FC236}">
                  <a16:creationId xmlns:a16="http://schemas.microsoft.com/office/drawing/2014/main" id="{EB033304-19BD-2287-5F1F-BBD26222F683}"/>
                </a:ext>
              </a:extLst>
            </p:cNvPr>
            <p:cNvCxnSpPr/>
            <p:nvPr/>
          </p:nvCxnSpPr>
          <p:spPr>
            <a:xfrm>
              <a:off x="3918401" y="2538971"/>
              <a:ext cx="1618343" cy="0"/>
            </a:xfrm>
            <a:prstGeom prst="line">
              <a:avLst/>
            </a:prstGeom>
            <a:ln w="28575">
              <a:gradFill flip="none" rotWithShape="1">
                <a:gsLst>
                  <a:gs pos="0">
                    <a:srgbClr val="F7BB2A"/>
                  </a:gs>
                  <a:gs pos="10000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09C76D-5A29-9BE6-4C5F-D3A371F9F11B}"/>
                </a:ext>
              </a:extLst>
            </p:cNvPr>
            <p:cNvCxnSpPr/>
            <p:nvPr/>
          </p:nvCxnSpPr>
          <p:spPr>
            <a:xfrm>
              <a:off x="9061901" y="2538971"/>
              <a:ext cx="1618343" cy="0"/>
            </a:xfrm>
            <a:prstGeom prst="line">
              <a:avLst/>
            </a:prstGeom>
            <a:ln w="28575">
              <a:gradFill flip="none" rotWithShape="1">
                <a:gsLst>
                  <a:gs pos="100000">
                    <a:srgbClr val="F7BB2A"/>
                  </a:gs>
                  <a:gs pos="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7625277E-9AE7-F6F0-AB48-487C94D87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971" y="1813577"/>
            <a:ext cx="6328121" cy="5234924"/>
          </a:xfrm>
          <a:prstGeom prst="rect">
            <a:avLst/>
          </a:prstGeom>
        </p:spPr>
      </p:pic>
    </p:spTree>
    <p:extLst>
      <p:ext uri="{BB962C8B-B14F-4D97-AF65-F5344CB8AC3E}">
        <p14:creationId xmlns:p14="http://schemas.microsoft.com/office/powerpoint/2010/main" val="17686917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19C1629B-9323-5208-D7BA-73E5203CF3D4}"/>
              </a:ext>
            </a:extLst>
          </p:cNvPr>
          <p:cNvSpPr/>
          <p:nvPr/>
        </p:nvSpPr>
        <p:spPr>
          <a:xfrm>
            <a:off x="1315267" y="1976698"/>
            <a:ext cx="711200" cy="711200"/>
          </a:xfrm>
          <a:prstGeom prst="ellipse">
            <a:avLst/>
          </a:prstGeom>
          <a:gradFill>
            <a:gsLst>
              <a:gs pos="0">
                <a:srgbClr val="329D86"/>
              </a:gs>
              <a:gs pos="100000">
                <a:srgbClr val="4DC3C6"/>
              </a:gs>
            </a:gsLst>
            <a:lin ang="5400000" scaled="1"/>
          </a:gradFill>
          <a:ln>
            <a:noFill/>
          </a:ln>
          <a:effectLst>
            <a:outerShdw blurRad="50800" dist="38100" dir="5400000" algn="t"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E2C2DC9-D8E0-AC60-FDB1-9DF3FBE93FA0}"/>
              </a:ext>
            </a:extLst>
          </p:cNvPr>
          <p:cNvSpPr>
            <a:spLocks noGrp="1"/>
          </p:cNvSpPr>
          <p:nvPr>
            <p:ph type="title"/>
          </p:nvPr>
        </p:nvSpPr>
        <p:spPr/>
        <p:txBody>
          <a:bodyPr/>
          <a:lstStyle/>
          <a:p>
            <a:r>
              <a:rPr lang="zh-CN" altLang="en-US" dirty="0"/>
              <a:t>重点成果展示</a:t>
            </a:r>
          </a:p>
        </p:txBody>
      </p:sp>
      <p:grpSp>
        <p:nvGrpSpPr>
          <p:cNvPr id="11" name="组合 10">
            <a:extLst>
              <a:ext uri="{FF2B5EF4-FFF2-40B4-BE49-F238E27FC236}">
                <a16:creationId xmlns:a16="http://schemas.microsoft.com/office/drawing/2014/main" id="{4BB6F674-DC5B-0333-81FE-1F0FD959299E}"/>
              </a:ext>
            </a:extLst>
          </p:cNvPr>
          <p:cNvGrpSpPr/>
          <p:nvPr/>
        </p:nvGrpSpPr>
        <p:grpSpPr>
          <a:xfrm>
            <a:off x="6481752" y="1734671"/>
            <a:ext cx="4523760" cy="4106434"/>
            <a:chOff x="6219190" y="1496331"/>
            <a:chExt cx="5048884" cy="4583114"/>
          </a:xfrm>
          <a:effectLst>
            <a:outerShdw blurRad="50800" dist="38100" dir="8100000" algn="tr" rotWithShape="0">
              <a:schemeClr val="tx1">
                <a:lumMod val="50000"/>
                <a:lumOff val="50000"/>
                <a:alpha val="40000"/>
              </a:schemeClr>
            </a:outerShdw>
          </a:effectLst>
        </p:grpSpPr>
        <p:sp>
          <p:nvSpPr>
            <p:cNvPr id="8" name="矩形: 单圆角 7">
              <a:extLst>
                <a:ext uri="{FF2B5EF4-FFF2-40B4-BE49-F238E27FC236}">
                  <a16:creationId xmlns:a16="http://schemas.microsoft.com/office/drawing/2014/main" id="{6610F9F9-233E-4BE2-77F1-9E51D7971002}"/>
                </a:ext>
              </a:extLst>
            </p:cNvPr>
            <p:cNvSpPr/>
            <p:nvPr/>
          </p:nvSpPr>
          <p:spPr>
            <a:xfrm>
              <a:off x="6219190" y="1496331"/>
              <a:ext cx="5048884" cy="4583114"/>
            </a:xfrm>
            <a:prstGeom prst="round1Rect">
              <a:avLst/>
            </a:prstGeom>
            <a:solidFill>
              <a:schemeClr val="bg1"/>
            </a:solidFill>
            <a:ln w="6350">
              <a:solidFill>
                <a:srgbClr val="1B7F7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9" name="图表 8">
              <a:extLst>
                <a:ext uri="{FF2B5EF4-FFF2-40B4-BE49-F238E27FC236}">
                  <a16:creationId xmlns:a16="http://schemas.microsoft.com/office/drawing/2014/main" id="{E8B9004D-6CB7-E1F4-2F88-711FD6ADCDD9}"/>
                </a:ext>
              </a:extLst>
            </p:cNvPr>
            <p:cNvGraphicFramePr/>
            <p:nvPr>
              <p:extLst>
                <p:ext uri="{D42A27DB-BD31-4B8C-83A1-F6EECF244321}">
                  <p14:modId xmlns:p14="http://schemas.microsoft.com/office/powerpoint/2010/main" val="3128605920"/>
                </p:ext>
              </p:extLst>
            </p:nvPr>
          </p:nvGraphicFramePr>
          <p:xfrm>
            <a:off x="6433819" y="1976698"/>
            <a:ext cx="4619625" cy="392211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count">
              <a:extLst>
                <a:ext uri="{FF2B5EF4-FFF2-40B4-BE49-F238E27FC236}">
                  <a16:creationId xmlns:a16="http://schemas.microsoft.com/office/drawing/2014/main" id="{FCE401F2-512E-54AE-F00D-7AED21833BCB}"/>
                </a:ext>
              </a:extLst>
            </p:cNvPr>
            <p:cNvSpPr txBox="1"/>
            <p:nvPr/>
          </p:nvSpPr>
          <p:spPr>
            <a:xfrm>
              <a:off x="7740012" y="1613914"/>
              <a:ext cx="2007238" cy="371705"/>
            </a:xfrm>
            <a:prstGeom prst="rect">
              <a:avLst/>
            </a:prstGeom>
            <a:noFill/>
          </p:spPr>
          <p:txBody>
            <a:bodyPr vert="horz" wrap="square" rtlCol="0">
              <a:spAutoFit/>
            </a:bodyPr>
            <a:lstStyle/>
            <a:p>
              <a:pPr algn="ctr">
                <a:lnSpc>
                  <a:spcPct val="120000"/>
                </a:lnSpc>
              </a:pPr>
              <a:r>
                <a:rPr lang="zh-CN" altLang="en-US" sz="1600" b="1" dirty="0">
                  <a:solidFill>
                    <a:schemeClr val="dk1">
                      <a:lumMod val="75000"/>
                      <a:lumOff val="25000"/>
                    </a:schemeClr>
                  </a:solidFill>
                  <a:cs typeface="+mn-ea"/>
                  <a:sym typeface="+mn-lt"/>
                </a:rPr>
                <a:t>各渠道数据分析</a:t>
              </a:r>
            </a:p>
          </p:txBody>
        </p:sp>
      </p:grpSp>
      <p:sp>
        <p:nvSpPr>
          <p:cNvPr id="12" name="Shape 1871">
            <a:extLst>
              <a:ext uri="{FF2B5EF4-FFF2-40B4-BE49-F238E27FC236}">
                <a16:creationId xmlns:a16="http://schemas.microsoft.com/office/drawing/2014/main" id="{E67F2419-DBE7-DD1B-5D5E-53C1D8F98CBB}"/>
              </a:ext>
            </a:extLst>
          </p:cNvPr>
          <p:cNvSpPr/>
          <p:nvPr/>
        </p:nvSpPr>
        <p:spPr>
          <a:xfrm>
            <a:off x="1439422" y="2165632"/>
            <a:ext cx="462890" cy="3333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solidFill>
            <a:schemeClr val="bg1"/>
          </a:solidFill>
          <a:ln w="12700">
            <a:miter lim="400000"/>
          </a:ln>
        </p:spPr>
        <p:txBody>
          <a:bodyPr lIns="45719" rIns="457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7D7D7D"/>
              </a:solidFill>
              <a:effectLst/>
              <a:uLnTx/>
              <a:uFillTx/>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14" name="文本框 13">
            <a:extLst>
              <a:ext uri="{FF2B5EF4-FFF2-40B4-BE49-F238E27FC236}">
                <a16:creationId xmlns:a16="http://schemas.microsoft.com/office/drawing/2014/main" id="{579BA529-FA1B-7057-0079-36B438EA8910}"/>
              </a:ext>
            </a:extLst>
          </p:cNvPr>
          <p:cNvSpPr txBox="1"/>
          <p:nvPr/>
        </p:nvSpPr>
        <p:spPr>
          <a:xfrm>
            <a:off x="2098194" y="1976698"/>
            <a:ext cx="2420587" cy="461665"/>
          </a:xfrm>
          <a:prstGeom prst="rect">
            <a:avLst/>
          </a:prstGeom>
          <a:noFill/>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工作结果展示</a:t>
            </a:r>
          </a:p>
        </p:txBody>
      </p:sp>
      <p:sp>
        <p:nvSpPr>
          <p:cNvPr id="15" name="文本框 14">
            <a:extLst>
              <a:ext uri="{FF2B5EF4-FFF2-40B4-BE49-F238E27FC236}">
                <a16:creationId xmlns:a16="http://schemas.microsoft.com/office/drawing/2014/main" id="{DDD2807B-379A-C629-CDC8-B86A30247DF5}"/>
              </a:ext>
            </a:extLst>
          </p:cNvPr>
          <p:cNvSpPr txBox="1"/>
          <p:nvPr/>
        </p:nvSpPr>
        <p:spPr>
          <a:xfrm>
            <a:off x="2116941" y="2359812"/>
            <a:ext cx="3464157" cy="1174424"/>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cxnSp>
        <p:nvCxnSpPr>
          <p:cNvPr id="17" name="直接连接符 16">
            <a:extLst>
              <a:ext uri="{FF2B5EF4-FFF2-40B4-BE49-F238E27FC236}">
                <a16:creationId xmlns:a16="http://schemas.microsoft.com/office/drawing/2014/main" id="{8CCDD011-4C2C-7CFB-68DF-11C5D899FD73}"/>
              </a:ext>
            </a:extLst>
          </p:cNvPr>
          <p:cNvCxnSpPr>
            <a:cxnSpLocks/>
          </p:cNvCxnSpPr>
          <p:nvPr/>
        </p:nvCxnSpPr>
        <p:spPr>
          <a:xfrm>
            <a:off x="1380672" y="3672114"/>
            <a:ext cx="480730" cy="0"/>
          </a:xfrm>
          <a:prstGeom prst="line">
            <a:avLst/>
          </a:prstGeom>
          <a:ln w="34925">
            <a:solidFill>
              <a:srgbClr val="1B7F75"/>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87154EE-D540-8C0A-9A91-B37CB26A76C7}"/>
              </a:ext>
            </a:extLst>
          </p:cNvPr>
          <p:cNvCxnSpPr>
            <a:cxnSpLocks/>
          </p:cNvCxnSpPr>
          <p:nvPr/>
        </p:nvCxnSpPr>
        <p:spPr>
          <a:xfrm>
            <a:off x="1855925" y="3672114"/>
            <a:ext cx="391622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36ED8DC-5A3E-8CD4-701A-328DB57C6AAF}"/>
              </a:ext>
            </a:extLst>
          </p:cNvPr>
          <p:cNvSpPr/>
          <p:nvPr/>
        </p:nvSpPr>
        <p:spPr>
          <a:xfrm>
            <a:off x="1315267" y="4256657"/>
            <a:ext cx="711200" cy="711200"/>
          </a:xfrm>
          <a:prstGeom prst="ellipse">
            <a:avLst/>
          </a:prstGeom>
          <a:gradFill>
            <a:gsLst>
              <a:gs pos="0">
                <a:srgbClr val="FF7738"/>
              </a:gs>
              <a:gs pos="100000">
                <a:srgbClr val="FFBD6B"/>
              </a:gs>
            </a:gsLst>
            <a:lin ang="5400000" scaled="1"/>
          </a:gradFill>
          <a:ln>
            <a:noFill/>
          </a:ln>
          <a:effectLst>
            <a:outerShdw blurRad="50800" dist="38100" dir="5400000" algn="t"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Shape 1871">
            <a:extLst>
              <a:ext uri="{FF2B5EF4-FFF2-40B4-BE49-F238E27FC236}">
                <a16:creationId xmlns:a16="http://schemas.microsoft.com/office/drawing/2014/main" id="{6838BD7F-B9CC-2CD0-E1B1-7A6222B548DF}"/>
              </a:ext>
            </a:extLst>
          </p:cNvPr>
          <p:cNvSpPr/>
          <p:nvPr/>
        </p:nvSpPr>
        <p:spPr>
          <a:xfrm>
            <a:off x="1439422" y="4445591"/>
            <a:ext cx="462890" cy="3333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solidFill>
            <a:schemeClr val="bg1"/>
          </a:solidFill>
          <a:ln w="12700">
            <a:miter lim="400000"/>
          </a:ln>
        </p:spPr>
        <p:txBody>
          <a:bodyPr lIns="45719" rIns="457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7D7D7D"/>
              </a:solidFill>
              <a:effectLst/>
              <a:uLnTx/>
              <a:uFillTx/>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23" name="文本框 22">
            <a:extLst>
              <a:ext uri="{FF2B5EF4-FFF2-40B4-BE49-F238E27FC236}">
                <a16:creationId xmlns:a16="http://schemas.microsoft.com/office/drawing/2014/main" id="{0B569749-E472-CCB6-8C0D-5B61F2F3E04A}"/>
              </a:ext>
            </a:extLst>
          </p:cNvPr>
          <p:cNvSpPr txBox="1"/>
          <p:nvPr/>
        </p:nvSpPr>
        <p:spPr>
          <a:xfrm>
            <a:off x="2098194" y="4256657"/>
            <a:ext cx="2420587" cy="461665"/>
          </a:xfrm>
          <a:prstGeom prst="rect">
            <a:avLst/>
          </a:prstGeom>
          <a:noFill/>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工作结果展示</a:t>
            </a:r>
          </a:p>
        </p:txBody>
      </p:sp>
      <p:sp>
        <p:nvSpPr>
          <p:cNvPr id="24" name="文本框 23">
            <a:extLst>
              <a:ext uri="{FF2B5EF4-FFF2-40B4-BE49-F238E27FC236}">
                <a16:creationId xmlns:a16="http://schemas.microsoft.com/office/drawing/2014/main" id="{1108AFEE-2281-BE17-92A7-B7A4C4736CE6}"/>
              </a:ext>
            </a:extLst>
          </p:cNvPr>
          <p:cNvSpPr txBox="1"/>
          <p:nvPr/>
        </p:nvSpPr>
        <p:spPr>
          <a:xfrm>
            <a:off x="2116941" y="4639771"/>
            <a:ext cx="3464157" cy="1174424"/>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cxnSp>
        <p:nvCxnSpPr>
          <p:cNvPr id="25" name="直接连接符 24">
            <a:extLst>
              <a:ext uri="{FF2B5EF4-FFF2-40B4-BE49-F238E27FC236}">
                <a16:creationId xmlns:a16="http://schemas.microsoft.com/office/drawing/2014/main" id="{C006DD02-5D39-A99A-4A74-2E98BAA92FFA}"/>
              </a:ext>
            </a:extLst>
          </p:cNvPr>
          <p:cNvCxnSpPr>
            <a:cxnSpLocks/>
          </p:cNvCxnSpPr>
          <p:nvPr/>
        </p:nvCxnSpPr>
        <p:spPr>
          <a:xfrm>
            <a:off x="1380672" y="5875223"/>
            <a:ext cx="48073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DEA0C81-6C20-87D4-CAC1-84FE4A2E0070}"/>
              </a:ext>
            </a:extLst>
          </p:cNvPr>
          <p:cNvCxnSpPr>
            <a:cxnSpLocks/>
          </p:cNvCxnSpPr>
          <p:nvPr/>
        </p:nvCxnSpPr>
        <p:spPr>
          <a:xfrm>
            <a:off x="1855925" y="5875223"/>
            <a:ext cx="391622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4309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E224D-4A69-B95F-2A39-C4CE81504EDF}"/>
              </a:ext>
            </a:extLst>
          </p:cNvPr>
          <p:cNvSpPr>
            <a:spLocks noGrp="1"/>
          </p:cNvSpPr>
          <p:nvPr>
            <p:ph type="title"/>
          </p:nvPr>
        </p:nvSpPr>
        <p:spPr/>
        <p:txBody>
          <a:bodyPr/>
          <a:lstStyle/>
          <a:p>
            <a:r>
              <a:rPr lang="zh-CN" altLang="en-US" dirty="0"/>
              <a:t>重点成果展示</a:t>
            </a:r>
          </a:p>
        </p:txBody>
      </p:sp>
      <p:grpSp>
        <p:nvGrpSpPr>
          <p:cNvPr id="3" name="组合 2">
            <a:extLst>
              <a:ext uri="{FF2B5EF4-FFF2-40B4-BE49-F238E27FC236}">
                <a16:creationId xmlns:a16="http://schemas.microsoft.com/office/drawing/2014/main" id="{92A8F58B-D870-32B2-2841-AEA12FE33879}"/>
              </a:ext>
            </a:extLst>
          </p:cNvPr>
          <p:cNvGrpSpPr/>
          <p:nvPr/>
        </p:nvGrpSpPr>
        <p:grpSpPr>
          <a:xfrm>
            <a:off x="6323038" y="1445953"/>
            <a:ext cx="2167820" cy="2074872"/>
            <a:chOff x="3841257" y="1722360"/>
            <a:chExt cx="1461486" cy="1398824"/>
          </a:xfrm>
        </p:grpSpPr>
        <p:sp>
          <p:nvSpPr>
            <p:cNvPr id="4" name="Google Shape;4473;p54">
              <a:extLst>
                <a:ext uri="{FF2B5EF4-FFF2-40B4-BE49-F238E27FC236}">
                  <a16:creationId xmlns:a16="http://schemas.microsoft.com/office/drawing/2014/main" id="{B324562A-2AAD-78A2-1BB6-03110C92ADB4}"/>
                </a:ext>
              </a:extLst>
            </p:cNvPr>
            <p:cNvSpPr/>
            <p:nvPr/>
          </p:nvSpPr>
          <p:spPr>
            <a:xfrm flipH="1">
              <a:off x="3841257" y="1722360"/>
              <a:ext cx="1461486" cy="1398824"/>
            </a:xfrm>
            <a:custGeom>
              <a:avLst/>
              <a:gdLst/>
              <a:ahLst/>
              <a:cxnLst/>
              <a:rect l="l" t="t" r="r" b="b"/>
              <a:pathLst>
                <a:path w="1143" h="1094" extrusionOk="0">
                  <a:moveTo>
                    <a:pt x="491" y="1"/>
                  </a:moveTo>
                  <a:cubicBezTo>
                    <a:pt x="377" y="1"/>
                    <a:pt x="260" y="23"/>
                    <a:pt x="170" y="95"/>
                  </a:cubicBezTo>
                  <a:cubicBezTo>
                    <a:pt x="62" y="181"/>
                    <a:pt x="28" y="323"/>
                    <a:pt x="4" y="458"/>
                  </a:cubicBezTo>
                  <a:cubicBezTo>
                    <a:pt x="1" y="467"/>
                    <a:pt x="7" y="479"/>
                    <a:pt x="19" y="485"/>
                  </a:cubicBezTo>
                  <a:cubicBezTo>
                    <a:pt x="1" y="697"/>
                    <a:pt x="68" y="927"/>
                    <a:pt x="268" y="1029"/>
                  </a:cubicBezTo>
                  <a:cubicBezTo>
                    <a:pt x="362" y="1073"/>
                    <a:pt x="463" y="1094"/>
                    <a:pt x="565" y="1094"/>
                  </a:cubicBezTo>
                  <a:cubicBezTo>
                    <a:pt x="590" y="1094"/>
                    <a:pt x="615" y="1092"/>
                    <a:pt x="639" y="1090"/>
                  </a:cubicBezTo>
                  <a:cubicBezTo>
                    <a:pt x="759" y="1087"/>
                    <a:pt x="873" y="1047"/>
                    <a:pt x="968" y="976"/>
                  </a:cubicBezTo>
                  <a:cubicBezTo>
                    <a:pt x="1060" y="906"/>
                    <a:pt x="1121" y="801"/>
                    <a:pt x="1137" y="685"/>
                  </a:cubicBezTo>
                  <a:cubicBezTo>
                    <a:pt x="1143" y="620"/>
                    <a:pt x="1143" y="556"/>
                    <a:pt x="1131" y="491"/>
                  </a:cubicBezTo>
                  <a:cubicBezTo>
                    <a:pt x="1124" y="427"/>
                    <a:pt x="1112" y="366"/>
                    <a:pt x="1097" y="304"/>
                  </a:cubicBezTo>
                  <a:cubicBezTo>
                    <a:pt x="1069" y="197"/>
                    <a:pt x="992" y="111"/>
                    <a:pt x="891" y="68"/>
                  </a:cubicBezTo>
                  <a:cubicBezTo>
                    <a:pt x="784" y="28"/>
                    <a:pt x="670" y="6"/>
                    <a:pt x="556" y="3"/>
                  </a:cubicBezTo>
                  <a:cubicBezTo>
                    <a:pt x="535" y="2"/>
                    <a:pt x="513" y="1"/>
                    <a:pt x="49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chemeClr val="tx1">
                    <a:lumMod val="75000"/>
                    <a:lumOff val="25000"/>
                  </a:schemeClr>
                </a:solidFill>
                <a:cs typeface="+mn-ea"/>
                <a:sym typeface="+mn-lt"/>
              </a:endParaRPr>
            </a:p>
          </p:txBody>
        </p:sp>
        <p:sp>
          <p:nvSpPr>
            <p:cNvPr id="5" name="Google Shape;4477;p54">
              <a:extLst>
                <a:ext uri="{FF2B5EF4-FFF2-40B4-BE49-F238E27FC236}">
                  <a16:creationId xmlns:a16="http://schemas.microsoft.com/office/drawing/2014/main" id="{8F63D677-E246-4680-1505-3B755399BEDD}"/>
                </a:ext>
              </a:extLst>
            </p:cNvPr>
            <p:cNvSpPr/>
            <p:nvPr/>
          </p:nvSpPr>
          <p:spPr>
            <a:xfrm>
              <a:off x="4046850" y="1928810"/>
              <a:ext cx="1050300" cy="1050300"/>
            </a:xfrm>
            <a:prstGeom prst="ellipse">
              <a:avLst/>
            </a:prstGeom>
            <a:noFill/>
            <a:ln w="19050" cap="flat" cmpd="sng">
              <a:solidFill>
                <a:srgbClr val="FF77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defRPr/>
              </a:pPr>
              <a:endParaRPr sz="1867" kern="0">
                <a:solidFill>
                  <a:schemeClr val="tx1">
                    <a:lumMod val="75000"/>
                    <a:lumOff val="25000"/>
                  </a:schemeClr>
                </a:solidFill>
                <a:cs typeface="+mn-ea"/>
                <a:sym typeface="+mn-lt"/>
              </a:endParaRPr>
            </a:p>
          </p:txBody>
        </p:sp>
        <p:sp>
          <p:nvSpPr>
            <p:cNvPr id="6" name="Google Shape;4489;p54">
              <a:extLst>
                <a:ext uri="{FF2B5EF4-FFF2-40B4-BE49-F238E27FC236}">
                  <a16:creationId xmlns:a16="http://schemas.microsoft.com/office/drawing/2014/main" id="{5839711D-7A07-6B6A-7724-B83F7023DE35}"/>
                </a:ext>
              </a:extLst>
            </p:cNvPr>
            <p:cNvSpPr txBox="1"/>
            <p:nvPr/>
          </p:nvSpPr>
          <p:spPr>
            <a:xfrm>
              <a:off x="4046850" y="2245787"/>
              <a:ext cx="1175192" cy="5847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4000" b="1" kern="0" dirty="0">
                  <a:solidFill>
                    <a:schemeClr val="tx1">
                      <a:lumMod val="75000"/>
                      <a:lumOff val="25000"/>
                    </a:schemeClr>
                  </a:solidFill>
                  <a:cs typeface="+mn-ea"/>
                  <a:sym typeface="+mn-lt"/>
                </a:rPr>
                <a:t>25%</a:t>
              </a:r>
              <a:endParaRPr sz="4000" b="1" kern="0" dirty="0">
                <a:solidFill>
                  <a:schemeClr val="tx1">
                    <a:lumMod val="75000"/>
                    <a:lumOff val="25000"/>
                  </a:schemeClr>
                </a:solidFill>
                <a:cs typeface="+mn-ea"/>
                <a:sym typeface="+mn-lt"/>
              </a:endParaRPr>
            </a:p>
          </p:txBody>
        </p:sp>
        <p:sp>
          <p:nvSpPr>
            <p:cNvPr id="7" name="Google Shape;4492;p54">
              <a:extLst>
                <a:ext uri="{FF2B5EF4-FFF2-40B4-BE49-F238E27FC236}">
                  <a16:creationId xmlns:a16="http://schemas.microsoft.com/office/drawing/2014/main" id="{EBF28978-A695-3BCB-8E38-D0D6495F7421}"/>
                </a:ext>
              </a:extLst>
            </p:cNvPr>
            <p:cNvSpPr/>
            <p:nvPr/>
          </p:nvSpPr>
          <p:spPr>
            <a:xfrm rot="-916002">
              <a:off x="3985814" y="1867822"/>
              <a:ext cx="1172372" cy="1172372"/>
            </a:xfrm>
            <a:prstGeom prst="blockArc">
              <a:avLst>
                <a:gd name="adj1" fmla="val 11918629"/>
                <a:gd name="adj2" fmla="val 18211205"/>
                <a:gd name="adj3" fmla="val 13630"/>
              </a:avLst>
            </a:prstGeom>
            <a:gradFill>
              <a:gsLst>
                <a:gs pos="2000">
                  <a:srgbClr val="FF7738"/>
                </a:gs>
                <a:gs pos="100000">
                  <a:srgbClr val="FFBD6B"/>
                </a:gs>
              </a:gsLst>
              <a:lin ang="13500000" scaled="1"/>
            </a:gradFill>
            <a:ln>
              <a:noFill/>
            </a:ln>
          </p:spPr>
          <p:txBody>
            <a:bodyPr spcFirstLastPara="1" wrap="square" lIns="121900" tIns="121900" rIns="121900" bIns="121900" anchor="ctr" anchorCtr="0">
              <a:noAutofit/>
            </a:bodyPr>
            <a:lstStyle/>
            <a:p>
              <a:pPr defTabSz="1219170">
                <a:buClr>
                  <a:srgbClr val="000000"/>
                </a:buClr>
                <a:defRPr/>
              </a:pPr>
              <a:endParaRPr sz="1867" kern="0">
                <a:solidFill>
                  <a:schemeClr val="tx1">
                    <a:lumMod val="75000"/>
                    <a:lumOff val="25000"/>
                  </a:schemeClr>
                </a:solidFill>
                <a:cs typeface="+mn-ea"/>
                <a:sym typeface="+mn-lt"/>
              </a:endParaRPr>
            </a:p>
          </p:txBody>
        </p:sp>
      </p:grpSp>
      <p:grpSp>
        <p:nvGrpSpPr>
          <p:cNvPr id="8" name="组合 7">
            <a:extLst>
              <a:ext uri="{FF2B5EF4-FFF2-40B4-BE49-F238E27FC236}">
                <a16:creationId xmlns:a16="http://schemas.microsoft.com/office/drawing/2014/main" id="{EEA2A24E-F4C1-D3BA-C16E-58FD1B171F3B}"/>
              </a:ext>
            </a:extLst>
          </p:cNvPr>
          <p:cNvGrpSpPr/>
          <p:nvPr/>
        </p:nvGrpSpPr>
        <p:grpSpPr>
          <a:xfrm>
            <a:off x="9067858" y="1453812"/>
            <a:ext cx="2151398" cy="2059154"/>
            <a:chOff x="6320003" y="1722360"/>
            <a:chExt cx="1461486" cy="1398824"/>
          </a:xfrm>
        </p:grpSpPr>
        <p:sp>
          <p:nvSpPr>
            <p:cNvPr id="9" name="Google Shape;4474;p54">
              <a:extLst>
                <a:ext uri="{FF2B5EF4-FFF2-40B4-BE49-F238E27FC236}">
                  <a16:creationId xmlns:a16="http://schemas.microsoft.com/office/drawing/2014/main" id="{641A2196-76E6-0091-2745-322FDB7E1F6C}"/>
                </a:ext>
              </a:extLst>
            </p:cNvPr>
            <p:cNvSpPr/>
            <p:nvPr/>
          </p:nvSpPr>
          <p:spPr>
            <a:xfrm>
              <a:off x="6320003" y="1722360"/>
              <a:ext cx="1461486" cy="1398824"/>
            </a:xfrm>
            <a:custGeom>
              <a:avLst/>
              <a:gdLst/>
              <a:ahLst/>
              <a:cxnLst/>
              <a:rect l="l" t="t" r="r" b="b"/>
              <a:pathLst>
                <a:path w="1143" h="1094" extrusionOk="0">
                  <a:moveTo>
                    <a:pt x="491" y="1"/>
                  </a:moveTo>
                  <a:cubicBezTo>
                    <a:pt x="377" y="1"/>
                    <a:pt x="260" y="23"/>
                    <a:pt x="170" y="95"/>
                  </a:cubicBezTo>
                  <a:cubicBezTo>
                    <a:pt x="62" y="181"/>
                    <a:pt x="28" y="323"/>
                    <a:pt x="4" y="458"/>
                  </a:cubicBezTo>
                  <a:cubicBezTo>
                    <a:pt x="1" y="467"/>
                    <a:pt x="7" y="479"/>
                    <a:pt x="19" y="485"/>
                  </a:cubicBezTo>
                  <a:cubicBezTo>
                    <a:pt x="1" y="697"/>
                    <a:pt x="68" y="927"/>
                    <a:pt x="268" y="1029"/>
                  </a:cubicBezTo>
                  <a:cubicBezTo>
                    <a:pt x="362" y="1073"/>
                    <a:pt x="463" y="1094"/>
                    <a:pt x="565" y="1094"/>
                  </a:cubicBezTo>
                  <a:cubicBezTo>
                    <a:pt x="590" y="1094"/>
                    <a:pt x="615" y="1092"/>
                    <a:pt x="639" y="1090"/>
                  </a:cubicBezTo>
                  <a:cubicBezTo>
                    <a:pt x="759" y="1087"/>
                    <a:pt x="873" y="1047"/>
                    <a:pt x="968" y="976"/>
                  </a:cubicBezTo>
                  <a:cubicBezTo>
                    <a:pt x="1060" y="906"/>
                    <a:pt x="1121" y="801"/>
                    <a:pt x="1137" y="685"/>
                  </a:cubicBezTo>
                  <a:cubicBezTo>
                    <a:pt x="1143" y="620"/>
                    <a:pt x="1143" y="556"/>
                    <a:pt x="1131" y="491"/>
                  </a:cubicBezTo>
                  <a:cubicBezTo>
                    <a:pt x="1124" y="427"/>
                    <a:pt x="1112" y="366"/>
                    <a:pt x="1097" y="304"/>
                  </a:cubicBezTo>
                  <a:cubicBezTo>
                    <a:pt x="1069" y="197"/>
                    <a:pt x="992" y="111"/>
                    <a:pt x="891" y="68"/>
                  </a:cubicBezTo>
                  <a:cubicBezTo>
                    <a:pt x="784" y="28"/>
                    <a:pt x="670" y="6"/>
                    <a:pt x="556" y="3"/>
                  </a:cubicBezTo>
                  <a:cubicBezTo>
                    <a:pt x="535" y="2"/>
                    <a:pt x="513" y="1"/>
                    <a:pt x="49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cs typeface="+mn-ea"/>
                <a:sym typeface="+mn-lt"/>
              </a:endParaRPr>
            </a:p>
          </p:txBody>
        </p:sp>
        <p:sp>
          <p:nvSpPr>
            <p:cNvPr id="10" name="Google Shape;4478;p54">
              <a:extLst>
                <a:ext uri="{FF2B5EF4-FFF2-40B4-BE49-F238E27FC236}">
                  <a16:creationId xmlns:a16="http://schemas.microsoft.com/office/drawing/2014/main" id="{DEC68D81-6C26-CB44-3EF2-85CDBB330CD2}"/>
                </a:ext>
              </a:extLst>
            </p:cNvPr>
            <p:cNvSpPr/>
            <p:nvPr/>
          </p:nvSpPr>
          <p:spPr>
            <a:xfrm>
              <a:off x="6525596" y="1928810"/>
              <a:ext cx="1050300" cy="1050300"/>
            </a:xfrm>
            <a:prstGeom prst="ellipse">
              <a:avLst/>
            </a:prstGeom>
            <a:noFill/>
            <a:ln w="19050" cap="flat" cmpd="sng">
              <a:solidFill>
                <a:srgbClr val="1B7F75"/>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defRPr/>
              </a:pPr>
              <a:endParaRPr sz="1867" kern="0">
                <a:solidFill>
                  <a:schemeClr val="tx1">
                    <a:lumMod val="75000"/>
                    <a:lumOff val="25000"/>
                  </a:schemeClr>
                </a:solidFill>
                <a:cs typeface="+mn-ea"/>
                <a:sym typeface="+mn-lt"/>
              </a:endParaRPr>
            </a:p>
          </p:txBody>
        </p:sp>
        <p:sp>
          <p:nvSpPr>
            <p:cNvPr id="11" name="Google Shape;4490;p54">
              <a:extLst>
                <a:ext uri="{FF2B5EF4-FFF2-40B4-BE49-F238E27FC236}">
                  <a16:creationId xmlns:a16="http://schemas.microsoft.com/office/drawing/2014/main" id="{1CA3BAE2-3791-FE81-2A29-19CFFFB0AF4F}"/>
                </a:ext>
              </a:extLst>
            </p:cNvPr>
            <p:cNvSpPr txBox="1"/>
            <p:nvPr/>
          </p:nvSpPr>
          <p:spPr>
            <a:xfrm>
              <a:off x="6444315" y="2235715"/>
              <a:ext cx="1236092" cy="5847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4000" b="1" kern="0" dirty="0">
                  <a:solidFill>
                    <a:schemeClr val="tx1">
                      <a:lumMod val="75000"/>
                      <a:lumOff val="25000"/>
                    </a:schemeClr>
                  </a:solidFill>
                  <a:cs typeface="+mn-ea"/>
                  <a:sym typeface="+mn-lt"/>
                </a:rPr>
                <a:t>60%</a:t>
              </a:r>
              <a:endParaRPr sz="4000" b="1" kern="0" dirty="0">
                <a:solidFill>
                  <a:schemeClr val="tx1">
                    <a:lumMod val="75000"/>
                    <a:lumOff val="25000"/>
                  </a:schemeClr>
                </a:solidFill>
                <a:cs typeface="+mn-ea"/>
                <a:sym typeface="+mn-lt"/>
              </a:endParaRPr>
            </a:p>
          </p:txBody>
        </p:sp>
        <p:sp>
          <p:nvSpPr>
            <p:cNvPr id="12" name="Google Shape;4493;p54">
              <a:extLst>
                <a:ext uri="{FF2B5EF4-FFF2-40B4-BE49-F238E27FC236}">
                  <a16:creationId xmlns:a16="http://schemas.microsoft.com/office/drawing/2014/main" id="{A2ABD303-AE38-15D5-53A8-62EB83C2AAF5}"/>
                </a:ext>
              </a:extLst>
            </p:cNvPr>
            <p:cNvSpPr/>
            <p:nvPr/>
          </p:nvSpPr>
          <p:spPr>
            <a:xfrm>
              <a:off x="6464696" y="1867905"/>
              <a:ext cx="1172100" cy="1172100"/>
            </a:xfrm>
            <a:prstGeom prst="blockArc">
              <a:avLst>
                <a:gd name="adj1" fmla="val 10684796"/>
                <a:gd name="adj2" fmla="val 971632"/>
                <a:gd name="adj3" fmla="val 12961"/>
              </a:avLst>
            </a:prstGeom>
            <a:gradFill>
              <a:gsLst>
                <a:gs pos="2000">
                  <a:srgbClr val="1B7F75"/>
                </a:gs>
                <a:gs pos="100000">
                  <a:srgbClr val="4DC3C6"/>
                </a:gs>
              </a:gsLst>
              <a:lin ang="13500000" scaled="1"/>
            </a:gradFill>
            <a:ln>
              <a:noFill/>
            </a:ln>
          </p:spPr>
          <p:txBody>
            <a:bodyPr spcFirstLastPara="1" wrap="square" lIns="121900" tIns="121900" rIns="121900" bIns="121900" anchor="ctr" anchorCtr="0">
              <a:noAutofit/>
            </a:bodyPr>
            <a:lstStyle/>
            <a:p>
              <a:pPr defTabSz="1219170">
                <a:buClr>
                  <a:srgbClr val="000000"/>
                </a:buClr>
                <a:defRPr/>
              </a:pPr>
              <a:endParaRPr sz="1867" kern="0">
                <a:solidFill>
                  <a:schemeClr val="tx1">
                    <a:lumMod val="75000"/>
                    <a:lumOff val="25000"/>
                  </a:schemeClr>
                </a:solidFill>
                <a:cs typeface="+mn-ea"/>
                <a:sym typeface="+mn-lt"/>
              </a:endParaRPr>
            </a:p>
          </p:txBody>
        </p:sp>
      </p:grpSp>
      <p:sp>
        <p:nvSpPr>
          <p:cNvPr id="13" name="文本框 94">
            <a:extLst>
              <a:ext uri="{FF2B5EF4-FFF2-40B4-BE49-F238E27FC236}">
                <a16:creationId xmlns:a16="http://schemas.microsoft.com/office/drawing/2014/main" id="{AB377298-7FE5-FA58-7D35-A8D8D24DB715}"/>
              </a:ext>
            </a:extLst>
          </p:cNvPr>
          <p:cNvSpPr txBox="1"/>
          <p:nvPr/>
        </p:nvSpPr>
        <p:spPr>
          <a:xfrm>
            <a:off x="6686667" y="3760163"/>
            <a:ext cx="1645243" cy="461665"/>
          </a:xfrm>
          <a:prstGeom prst="rect">
            <a:avLst/>
          </a:prstGeom>
          <a:noFill/>
        </p:spPr>
        <p:txBody>
          <a:bodyPr wrap="square" rtlCol="0">
            <a:spAutoFit/>
          </a:bodyPr>
          <a:lstStyle/>
          <a:p>
            <a:pPr algn="ctr"/>
            <a:r>
              <a:rPr lang="zh-CN" altLang="en-US" sz="2400" b="1" dirty="0">
                <a:solidFill>
                  <a:schemeClr val="tx1">
                    <a:lumMod val="75000"/>
                    <a:lumOff val="25000"/>
                  </a:schemeClr>
                </a:solidFill>
                <a:cs typeface="+mn-ea"/>
                <a:sym typeface="+mn-lt"/>
              </a:rPr>
              <a:t>段落标题</a:t>
            </a:r>
          </a:p>
        </p:txBody>
      </p:sp>
      <p:sp>
        <p:nvSpPr>
          <p:cNvPr id="14" name="文本框 94">
            <a:extLst>
              <a:ext uri="{FF2B5EF4-FFF2-40B4-BE49-F238E27FC236}">
                <a16:creationId xmlns:a16="http://schemas.microsoft.com/office/drawing/2014/main" id="{74F6847B-7946-4CF7-F49A-82DF7ED355C9}"/>
              </a:ext>
            </a:extLst>
          </p:cNvPr>
          <p:cNvSpPr txBox="1"/>
          <p:nvPr/>
        </p:nvSpPr>
        <p:spPr>
          <a:xfrm>
            <a:off x="9330569" y="3760163"/>
            <a:ext cx="1660172" cy="461665"/>
          </a:xfrm>
          <a:prstGeom prst="rect">
            <a:avLst/>
          </a:prstGeom>
          <a:noFill/>
        </p:spPr>
        <p:txBody>
          <a:bodyPr wrap="square" rtlCol="0">
            <a:spAutoFit/>
          </a:bodyPr>
          <a:lstStyle/>
          <a:p>
            <a:pPr algn="ctr"/>
            <a:r>
              <a:rPr lang="zh-CN" altLang="en-US" sz="2400" b="1" dirty="0">
                <a:solidFill>
                  <a:schemeClr val="tx1">
                    <a:lumMod val="75000"/>
                    <a:lumOff val="25000"/>
                  </a:schemeClr>
                </a:solidFill>
                <a:cs typeface="+mn-ea"/>
                <a:sym typeface="+mn-lt"/>
              </a:rPr>
              <a:t>段落标题</a:t>
            </a:r>
          </a:p>
        </p:txBody>
      </p:sp>
      <p:sp>
        <p:nvSpPr>
          <p:cNvPr id="16" name="Text Placeholder 4">
            <a:extLst>
              <a:ext uri="{FF2B5EF4-FFF2-40B4-BE49-F238E27FC236}">
                <a16:creationId xmlns:a16="http://schemas.microsoft.com/office/drawing/2014/main" id="{3AB34FD1-6C7F-C731-AA15-5763DB116FFC}"/>
              </a:ext>
            </a:extLst>
          </p:cNvPr>
          <p:cNvSpPr txBox="1">
            <a:spLocks/>
          </p:cNvSpPr>
          <p:nvPr/>
        </p:nvSpPr>
        <p:spPr>
          <a:xfrm>
            <a:off x="6425378" y="4251046"/>
            <a:ext cx="2167820" cy="1526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buNone/>
              <a:defRPr/>
            </a:pPr>
            <a:r>
              <a:rPr lang="zh-CN" altLang="en-US" sz="1200" dirty="0">
                <a:solidFill>
                  <a:schemeClr val="bg1">
                    <a:lumMod val="50000"/>
                  </a:schemeClr>
                </a:solidFill>
                <a:cs typeface="+mn-ea"/>
                <a:sym typeface="+mn-lt"/>
              </a:rPr>
              <a:t>单击添加详细文字说明，或复制文本黏贴自此右键只保留文字单击添加详细文字说明单击添加详细文字说明，或复制文本黏贴</a:t>
            </a:r>
          </a:p>
        </p:txBody>
      </p:sp>
      <p:sp>
        <p:nvSpPr>
          <p:cNvPr id="29" name="矩形 28">
            <a:extLst>
              <a:ext uri="{FF2B5EF4-FFF2-40B4-BE49-F238E27FC236}">
                <a16:creationId xmlns:a16="http://schemas.microsoft.com/office/drawing/2014/main" id="{B9649161-D088-277F-832D-86D7087F4180}"/>
              </a:ext>
            </a:extLst>
          </p:cNvPr>
          <p:cNvSpPr/>
          <p:nvPr/>
        </p:nvSpPr>
        <p:spPr>
          <a:xfrm>
            <a:off x="994924" y="3476668"/>
            <a:ext cx="4857882" cy="1483587"/>
          </a:xfrm>
          <a:prstGeom prst="rect">
            <a:avLst/>
          </a:prstGeom>
          <a:gradFill>
            <a:gsLst>
              <a:gs pos="2000">
                <a:srgbClr val="299171"/>
              </a:gs>
              <a:gs pos="100000">
                <a:srgbClr val="57D1DE"/>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61A7E09A-BFA5-21D8-66D6-6627A8AE1EE4}"/>
              </a:ext>
            </a:extLst>
          </p:cNvPr>
          <p:cNvSpPr/>
          <p:nvPr/>
        </p:nvSpPr>
        <p:spPr>
          <a:xfrm>
            <a:off x="994925" y="5150852"/>
            <a:ext cx="1443731" cy="97486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a:extLst>
              <a:ext uri="{FF2B5EF4-FFF2-40B4-BE49-F238E27FC236}">
                <a16:creationId xmlns:a16="http://schemas.microsoft.com/office/drawing/2014/main" id="{49A72BB6-EC7E-7CD0-AB78-04B9FD776285}"/>
              </a:ext>
            </a:extLst>
          </p:cNvPr>
          <p:cNvSpPr/>
          <p:nvPr/>
        </p:nvSpPr>
        <p:spPr>
          <a:xfrm>
            <a:off x="2694146" y="5150852"/>
            <a:ext cx="1443731" cy="97486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6B049CC6-1BDB-63A9-A101-DC7A44EB49F3}"/>
              </a:ext>
            </a:extLst>
          </p:cNvPr>
          <p:cNvSpPr/>
          <p:nvPr/>
        </p:nvSpPr>
        <p:spPr>
          <a:xfrm>
            <a:off x="4353414" y="5150852"/>
            <a:ext cx="1443731" cy="97486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AC7221A6-1191-532C-AEC2-9EEA20531CED}"/>
              </a:ext>
            </a:extLst>
          </p:cNvPr>
          <p:cNvSpPr txBox="1"/>
          <p:nvPr/>
        </p:nvSpPr>
        <p:spPr>
          <a:xfrm>
            <a:off x="1086999" y="4369530"/>
            <a:ext cx="4534884" cy="498598"/>
          </a:xfrm>
          <a:prstGeom prst="rect">
            <a:avLst/>
          </a:prstGeom>
          <a:noFill/>
        </p:spPr>
        <p:txBody>
          <a:bodyPr wrap="square" rtlCol="0">
            <a:spAutoFit/>
          </a:bodyPr>
          <a:lstStyle/>
          <a:p>
            <a:pPr>
              <a:lnSpc>
                <a:spcPct val="120000"/>
              </a:lnSpc>
            </a:pPr>
            <a:r>
              <a:rPr lang="zh-CN" altLang="en-US" sz="1100" dirty="0">
                <a:solidFill>
                  <a:schemeClr val="bg1">
                    <a:alpha val="80000"/>
                  </a:schemeClr>
                </a:solidFill>
                <a:cs typeface="+mn-ea"/>
                <a:sym typeface="+mn-lt"/>
              </a:rPr>
              <a:t>请替换文字内容，点击相关标题文字请替请替换文字内容，点击相关标题文字请替换文字请替换文字内请替换文字内容</a:t>
            </a:r>
          </a:p>
        </p:txBody>
      </p:sp>
      <p:sp>
        <p:nvSpPr>
          <p:cNvPr id="34" name="文本框 33">
            <a:extLst>
              <a:ext uri="{FF2B5EF4-FFF2-40B4-BE49-F238E27FC236}">
                <a16:creationId xmlns:a16="http://schemas.microsoft.com/office/drawing/2014/main" id="{20D98D5D-D9C4-B076-1B73-A29C0793C16A}"/>
              </a:ext>
            </a:extLst>
          </p:cNvPr>
          <p:cNvSpPr txBox="1"/>
          <p:nvPr/>
        </p:nvSpPr>
        <p:spPr>
          <a:xfrm>
            <a:off x="1086999" y="3637349"/>
            <a:ext cx="4343400" cy="400110"/>
          </a:xfrm>
          <a:prstGeom prst="rect">
            <a:avLst/>
          </a:prstGeom>
          <a:noFill/>
        </p:spPr>
        <p:txBody>
          <a:bodyPr wrap="square" rtlCol="0" anchor="ctr">
            <a:spAutoFit/>
          </a:bodyPr>
          <a:lstStyle/>
          <a:p>
            <a:r>
              <a:rPr lang="zh-CN" altLang="en-US" sz="2000" b="1" dirty="0">
                <a:solidFill>
                  <a:schemeClr val="bg1"/>
                </a:solidFill>
                <a:cs typeface="+mn-ea"/>
                <a:sym typeface="+mn-lt"/>
              </a:rPr>
              <a:t>单击输入标题</a:t>
            </a:r>
          </a:p>
        </p:txBody>
      </p:sp>
      <p:sp>
        <p:nvSpPr>
          <p:cNvPr id="35" name="文本框 34">
            <a:extLst>
              <a:ext uri="{FF2B5EF4-FFF2-40B4-BE49-F238E27FC236}">
                <a16:creationId xmlns:a16="http://schemas.microsoft.com/office/drawing/2014/main" id="{35855D5C-FCA9-37DC-6C09-982603FA7DD1}"/>
              </a:ext>
            </a:extLst>
          </p:cNvPr>
          <p:cNvSpPr txBox="1"/>
          <p:nvPr/>
        </p:nvSpPr>
        <p:spPr>
          <a:xfrm>
            <a:off x="1086999" y="4091713"/>
            <a:ext cx="3652636" cy="261610"/>
          </a:xfrm>
          <a:prstGeom prst="rect">
            <a:avLst/>
          </a:prstGeom>
          <a:noFill/>
        </p:spPr>
        <p:txBody>
          <a:bodyPr wrap="square" rtlCol="0" anchor="ctr">
            <a:spAutoFit/>
          </a:bodyPr>
          <a:lstStyle/>
          <a:p>
            <a:r>
              <a:rPr lang="zh-CN" altLang="en-US" sz="1100" b="1" dirty="0">
                <a:solidFill>
                  <a:schemeClr val="bg1"/>
                </a:solidFill>
                <a:cs typeface="+mn-ea"/>
                <a:sym typeface="+mn-lt"/>
              </a:rPr>
              <a:t>添加您的副标题文字说明以及简要性描述</a:t>
            </a:r>
          </a:p>
        </p:txBody>
      </p:sp>
      <p:sp>
        <p:nvSpPr>
          <p:cNvPr id="36" name="箭头: 五边形 13">
            <a:extLst>
              <a:ext uri="{FF2B5EF4-FFF2-40B4-BE49-F238E27FC236}">
                <a16:creationId xmlns:a16="http://schemas.microsoft.com/office/drawing/2014/main" id="{1074C173-9FB6-3429-3F88-98165BE7F113}"/>
              </a:ext>
            </a:extLst>
          </p:cNvPr>
          <p:cNvSpPr/>
          <p:nvPr/>
        </p:nvSpPr>
        <p:spPr>
          <a:xfrm rot="5400000">
            <a:off x="4890404" y="3425622"/>
            <a:ext cx="395385" cy="333656"/>
          </a:xfrm>
          <a:prstGeom prst="homePlate">
            <a:avLst>
              <a:gd name="adj" fmla="val 26913"/>
            </a:avLst>
          </a:prstGeom>
          <a:solidFill>
            <a:srgbClr val="E6E9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37" name="矩形 36">
            <a:extLst>
              <a:ext uri="{FF2B5EF4-FFF2-40B4-BE49-F238E27FC236}">
                <a16:creationId xmlns:a16="http://schemas.microsoft.com/office/drawing/2014/main" id="{AFCF8D69-89EB-4799-ADAC-5B0191F27743}"/>
              </a:ext>
            </a:extLst>
          </p:cNvPr>
          <p:cNvSpPr/>
          <p:nvPr/>
        </p:nvSpPr>
        <p:spPr>
          <a:xfrm>
            <a:off x="4353414" y="5150852"/>
            <a:ext cx="1443731" cy="49347"/>
          </a:xfrm>
          <a:prstGeom prst="rect">
            <a:avLst/>
          </a:prstGeom>
          <a:gradFill>
            <a:gsLst>
              <a:gs pos="2000">
                <a:srgbClr val="FF8542"/>
              </a:gs>
              <a:gs pos="100000">
                <a:srgbClr val="FFBD6B"/>
              </a:gs>
            </a:gsLst>
            <a:lin ang="189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ACBC4BFE-19B8-E5F7-002E-3D8CB695D3F8}"/>
              </a:ext>
            </a:extLst>
          </p:cNvPr>
          <p:cNvSpPr/>
          <p:nvPr/>
        </p:nvSpPr>
        <p:spPr>
          <a:xfrm>
            <a:off x="2694146" y="5150852"/>
            <a:ext cx="1443731" cy="49347"/>
          </a:xfrm>
          <a:prstGeom prst="rect">
            <a:avLst/>
          </a:prstGeom>
          <a:gradFill>
            <a:gsLst>
              <a:gs pos="2000">
                <a:srgbClr val="FF8542"/>
              </a:gs>
              <a:gs pos="100000">
                <a:srgbClr val="FFBD6B"/>
              </a:gs>
            </a:gsLst>
            <a:lin ang="189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a:extLst>
              <a:ext uri="{FF2B5EF4-FFF2-40B4-BE49-F238E27FC236}">
                <a16:creationId xmlns:a16="http://schemas.microsoft.com/office/drawing/2014/main" id="{9B42DEAC-5C82-A4C3-7DA6-427C46B77DAD}"/>
              </a:ext>
            </a:extLst>
          </p:cNvPr>
          <p:cNvSpPr/>
          <p:nvPr/>
        </p:nvSpPr>
        <p:spPr>
          <a:xfrm>
            <a:off x="994925" y="5150852"/>
            <a:ext cx="1443731" cy="49347"/>
          </a:xfrm>
          <a:prstGeom prst="rect">
            <a:avLst/>
          </a:prstGeom>
          <a:gradFill>
            <a:gsLst>
              <a:gs pos="2000">
                <a:srgbClr val="FF8542"/>
              </a:gs>
              <a:gs pos="100000">
                <a:srgbClr val="FFBD6B"/>
              </a:gs>
            </a:gsLst>
            <a:lin ang="189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textcount">
            <a:extLst>
              <a:ext uri="{FF2B5EF4-FFF2-40B4-BE49-F238E27FC236}">
                <a16:creationId xmlns:a16="http://schemas.microsoft.com/office/drawing/2014/main" id="{780B942B-1CD0-F1E6-3D4C-D4CDC1DDC296}"/>
              </a:ext>
            </a:extLst>
          </p:cNvPr>
          <p:cNvSpPr txBox="1"/>
          <p:nvPr/>
        </p:nvSpPr>
        <p:spPr>
          <a:xfrm>
            <a:off x="1361118" y="5655506"/>
            <a:ext cx="711344" cy="301878"/>
          </a:xfrm>
          <a:prstGeom prst="rect">
            <a:avLst/>
          </a:prstGeom>
          <a:noFill/>
        </p:spPr>
        <p:txBody>
          <a:bodyPr vert="horz" wrap="square" rtlCol="0">
            <a:spAutoFit/>
          </a:bodyPr>
          <a:lstStyle/>
          <a:p>
            <a:pPr algn="ctr">
              <a:lnSpc>
                <a:spcPct val="120000"/>
              </a:lnSpc>
            </a:pPr>
            <a:r>
              <a:rPr lang="zh-CN" altLang="en-US" sz="1200" dirty="0">
                <a:solidFill>
                  <a:schemeClr val="bg1">
                    <a:lumMod val="50000"/>
                  </a:schemeClr>
                </a:solidFill>
                <a:cs typeface="+mn-ea"/>
                <a:sym typeface="+mn-lt"/>
              </a:rPr>
              <a:t>已完成</a:t>
            </a:r>
          </a:p>
        </p:txBody>
      </p:sp>
      <p:sp>
        <p:nvSpPr>
          <p:cNvPr id="41" name="textcount">
            <a:extLst>
              <a:ext uri="{FF2B5EF4-FFF2-40B4-BE49-F238E27FC236}">
                <a16:creationId xmlns:a16="http://schemas.microsoft.com/office/drawing/2014/main" id="{E5E28D72-4F82-1764-C6B1-A7AA7921594D}"/>
              </a:ext>
            </a:extLst>
          </p:cNvPr>
          <p:cNvSpPr txBox="1"/>
          <p:nvPr/>
        </p:nvSpPr>
        <p:spPr>
          <a:xfrm>
            <a:off x="1182943" y="5370630"/>
            <a:ext cx="1067695" cy="371705"/>
          </a:xfrm>
          <a:prstGeom prst="rect">
            <a:avLst/>
          </a:prstGeom>
          <a:noFill/>
        </p:spPr>
        <p:txBody>
          <a:bodyPr vert="horz" wrap="square" rtlCol="0">
            <a:spAutoFit/>
          </a:bodyPr>
          <a:lstStyle/>
          <a:p>
            <a:pPr algn="ctr">
              <a:lnSpc>
                <a:spcPct val="120000"/>
              </a:lnSpc>
            </a:pPr>
            <a:r>
              <a:rPr lang="en-US" altLang="zh-CN" sz="1600" b="1" dirty="0">
                <a:solidFill>
                  <a:schemeClr val="tx1">
                    <a:lumMod val="75000"/>
                    <a:lumOff val="25000"/>
                  </a:schemeClr>
                </a:solidFill>
                <a:cs typeface="+mn-ea"/>
                <a:sym typeface="+mn-lt"/>
              </a:rPr>
              <a:t>85%</a:t>
            </a:r>
            <a:endParaRPr lang="zh-CN" altLang="en-US" sz="1600" b="1" dirty="0">
              <a:solidFill>
                <a:schemeClr val="tx1">
                  <a:lumMod val="75000"/>
                  <a:lumOff val="25000"/>
                </a:schemeClr>
              </a:solidFill>
              <a:cs typeface="+mn-ea"/>
              <a:sym typeface="+mn-lt"/>
            </a:endParaRPr>
          </a:p>
        </p:txBody>
      </p:sp>
      <p:sp>
        <p:nvSpPr>
          <p:cNvPr id="42" name="textcount">
            <a:extLst>
              <a:ext uri="{FF2B5EF4-FFF2-40B4-BE49-F238E27FC236}">
                <a16:creationId xmlns:a16="http://schemas.microsoft.com/office/drawing/2014/main" id="{C7FC16B8-4467-18C6-6293-55EC9CB07C26}"/>
              </a:ext>
            </a:extLst>
          </p:cNvPr>
          <p:cNvSpPr txBox="1"/>
          <p:nvPr/>
        </p:nvSpPr>
        <p:spPr>
          <a:xfrm>
            <a:off x="3060339" y="5655506"/>
            <a:ext cx="711344" cy="301878"/>
          </a:xfrm>
          <a:prstGeom prst="rect">
            <a:avLst/>
          </a:prstGeom>
          <a:noFill/>
        </p:spPr>
        <p:txBody>
          <a:bodyPr vert="horz" wrap="square" rtlCol="0">
            <a:spAutoFit/>
          </a:bodyPr>
          <a:lstStyle/>
          <a:p>
            <a:pPr algn="ctr">
              <a:lnSpc>
                <a:spcPct val="120000"/>
              </a:lnSpc>
            </a:pPr>
            <a:r>
              <a:rPr lang="zh-CN" altLang="en-US" sz="1200" dirty="0">
                <a:solidFill>
                  <a:schemeClr val="bg1">
                    <a:lumMod val="50000"/>
                  </a:schemeClr>
                </a:solidFill>
                <a:cs typeface="+mn-ea"/>
                <a:sym typeface="+mn-lt"/>
              </a:rPr>
              <a:t>目标值</a:t>
            </a:r>
          </a:p>
        </p:txBody>
      </p:sp>
      <p:sp>
        <p:nvSpPr>
          <p:cNvPr id="43" name="textcount">
            <a:extLst>
              <a:ext uri="{FF2B5EF4-FFF2-40B4-BE49-F238E27FC236}">
                <a16:creationId xmlns:a16="http://schemas.microsoft.com/office/drawing/2014/main" id="{0163EA92-A7E8-42B0-49E0-27574C531760}"/>
              </a:ext>
            </a:extLst>
          </p:cNvPr>
          <p:cNvSpPr txBox="1"/>
          <p:nvPr/>
        </p:nvSpPr>
        <p:spPr>
          <a:xfrm>
            <a:off x="2656600" y="5370630"/>
            <a:ext cx="1518824" cy="371705"/>
          </a:xfrm>
          <a:prstGeom prst="rect">
            <a:avLst/>
          </a:prstGeom>
          <a:noFill/>
        </p:spPr>
        <p:txBody>
          <a:bodyPr vert="horz" wrap="square" rtlCol="0">
            <a:spAutoFit/>
          </a:bodyPr>
          <a:lstStyle/>
          <a:p>
            <a:pPr algn="ctr">
              <a:lnSpc>
                <a:spcPct val="120000"/>
              </a:lnSpc>
            </a:pPr>
            <a:r>
              <a:rPr lang="en-US" altLang="zh-CN" sz="1600" b="1" dirty="0">
                <a:solidFill>
                  <a:schemeClr val="tx1">
                    <a:lumMod val="75000"/>
                    <a:lumOff val="25000"/>
                  </a:schemeClr>
                </a:solidFill>
                <a:cs typeface="+mn-ea"/>
                <a:sym typeface="+mn-lt"/>
              </a:rPr>
              <a:t>2000w</a:t>
            </a:r>
            <a:endParaRPr lang="zh-CN" altLang="en-US" sz="1600" b="1" dirty="0">
              <a:solidFill>
                <a:schemeClr val="tx1">
                  <a:lumMod val="75000"/>
                  <a:lumOff val="25000"/>
                </a:schemeClr>
              </a:solidFill>
              <a:cs typeface="+mn-ea"/>
              <a:sym typeface="+mn-lt"/>
            </a:endParaRPr>
          </a:p>
        </p:txBody>
      </p:sp>
      <p:sp>
        <p:nvSpPr>
          <p:cNvPr id="44" name="textcount">
            <a:extLst>
              <a:ext uri="{FF2B5EF4-FFF2-40B4-BE49-F238E27FC236}">
                <a16:creationId xmlns:a16="http://schemas.microsoft.com/office/drawing/2014/main" id="{C988E9B8-43C4-E47C-2F90-A816AF51A505}"/>
              </a:ext>
            </a:extLst>
          </p:cNvPr>
          <p:cNvSpPr txBox="1"/>
          <p:nvPr/>
        </p:nvSpPr>
        <p:spPr>
          <a:xfrm>
            <a:off x="4528675" y="5655506"/>
            <a:ext cx="1093208" cy="301878"/>
          </a:xfrm>
          <a:prstGeom prst="rect">
            <a:avLst/>
          </a:prstGeom>
          <a:noFill/>
        </p:spPr>
        <p:txBody>
          <a:bodyPr vert="horz" wrap="square" rtlCol="0">
            <a:spAutoFit/>
          </a:bodyPr>
          <a:lstStyle/>
          <a:p>
            <a:pPr algn="ctr">
              <a:lnSpc>
                <a:spcPct val="120000"/>
              </a:lnSpc>
            </a:pPr>
            <a:r>
              <a:rPr lang="zh-CN" altLang="en-US" sz="1200" dirty="0">
                <a:solidFill>
                  <a:schemeClr val="bg1">
                    <a:lumMod val="50000"/>
                  </a:schemeClr>
                </a:solidFill>
                <a:cs typeface="+mn-ea"/>
                <a:sym typeface="+mn-lt"/>
              </a:rPr>
              <a:t>总结</a:t>
            </a:r>
          </a:p>
        </p:txBody>
      </p:sp>
      <p:sp>
        <p:nvSpPr>
          <p:cNvPr id="45" name="textcount">
            <a:extLst>
              <a:ext uri="{FF2B5EF4-FFF2-40B4-BE49-F238E27FC236}">
                <a16:creationId xmlns:a16="http://schemas.microsoft.com/office/drawing/2014/main" id="{CD449F3A-DF97-6612-1744-EAF65A13940E}"/>
              </a:ext>
            </a:extLst>
          </p:cNvPr>
          <p:cNvSpPr txBox="1"/>
          <p:nvPr/>
        </p:nvSpPr>
        <p:spPr>
          <a:xfrm>
            <a:off x="4446126" y="5370630"/>
            <a:ext cx="1258308" cy="371705"/>
          </a:xfrm>
          <a:prstGeom prst="rect">
            <a:avLst/>
          </a:prstGeom>
          <a:noFill/>
        </p:spPr>
        <p:txBody>
          <a:bodyPr vert="horz" wrap="square" rtlCol="0">
            <a:spAutoFit/>
          </a:bodyPr>
          <a:lstStyle/>
          <a:p>
            <a:pPr algn="ctr">
              <a:lnSpc>
                <a:spcPct val="120000"/>
              </a:lnSpc>
            </a:pPr>
            <a:r>
              <a:rPr lang="en-US" altLang="zh-CN" sz="1600" b="1" dirty="0">
                <a:solidFill>
                  <a:schemeClr val="tx1">
                    <a:lumMod val="75000"/>
                    <a:lumOff val="25000"/>
                  </a:schemeClr>
                </a:solidFill>
                <a:cs typeface="+mn-ea"/>
                <a:sym typeface="+mn-lt"/>
              </a:rPr>
              <a:t>100+</a:t>
            </a:r>
            <a:endParaRPr lang="zh-CN" altLang="en-US" sz="1600" b="1" dirty="0">
              <a:solidFill>
                <a:schemeClr val="tx1">
                  <a:lumMod val="75000"/>
                  <a:lumOff val="25000"/>
                </a:schemeClr>
              </a:solidFill>
              <a:cs typeface="+mn-ea"/>
              <a:sym typeface="+mn-lt"/>
            </a:endParaRPr>
          </a:p>
        </p:txBody>
      </p:sp>
      <p:sp>
        <p:nvSpPr>
          <p:cNvPr id="46" name="圆: 空心 1">
            <a:extLst>
              <a:ext uri="{FF2B5EF4-FFF2-40B4-BE49-F238E27FC236}">
                <a16:creationId xmlns:a16="http://schemas.microsoft.com/office/drawing/2014/main" id="{E547496A-598E-F501-156B-E8700D5F6142}"/>
              </a:ext>
            </a:extLst>
          </p:cNvPr>
          <p:cNvSpPr/>
          <p:nvPr/>
        </p:nvSpPr>
        <p:spPr>
          <a:xfrm>
            <a:off x="5007134" y="3502132"/>
            <a:ext cx="161925" cy="161925"/>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Text Placeholder 4">
            <a:extLst>
              <a:ext uri="{FF2B5EF4-FFF2-40B4-BE49-F238E27FC236}">
                <a16:creationId xmlns:a16="http://schemas.microsoft.com/office/drawing/2014/main" id="{BA38C27D-F2B2-F8C9-94D2-6A5F421D3BD7}"/>
              </a:ext>
            </a:extLst>
          </p:cNvPr>
          <p:cNvSpPr txBox="1">
            <a:spLocks/>
          </p:cNvSpPr>
          <p:nvPr/>
        </p:nvSpPr>
        <p:spPr>
          <a:xfrm>
            <a:off x="9076745" y="4251046"/>
            <a:ext cx="2167820" cy="1526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buNone/>
              <a:defRPr/>
            </a:pPr>
            <a:r>
              <a:rPr lang="zh-CN" altLang="en-US" sz="1200" dirty="0">
                <a:solidFill>
                  <a:schemeClr val="bg1">
                    <a:lumMod val="50000"/>
                  </a:schemeClr>
                </a:solidFill>
                <a:cs typeface="+mn-ea"/>
                <a:sym typeface="+mn-lt"/>
              </a:rPr>
              <a:t>单击添加详细文字说明，或复制文本黏贴自此右键只保留文字单击添加详细文字说明单击添加详细文字说明，或复制文本黏贴</a:t>
            </a:r>
          </a:p>
        </p:txBody>
      </p:sp>
      <p:pic>
        <p:nvPicPr>
          <p:cNvPr id="19" name="图片 18">
            <a:extLst>
              <a:ext uri="{FF2B5EF4-FFF2-40B4-BE49-F238E27FC236}">
                <a16:creationId xmlns:a16="http://schemas.microsoft.com/office/drawing/2014/main" id="{5EBBD2A1-31F7-4C5E-6403-2BCB7E5C85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558"/>
          <a:stretch/>
        </p:blipFill>
        <p:spPr>
          <a:xfrm>
            <a:off x="829389" y="1679237"/>
            <a:ext cx="5039574" cy="1635415"/>
          </a:xfrm>
          <a:prstGeom prst="rect">
            <a:avLst/>
          </a:prstGeom>
        </p:spPr>
      </p:pic>
    </p:spTree>
    <p:extLst>
      <p:ext uri="{BB962C8B-B14F-4D97-AF65-F5344CB8AC3E}">
        <p14:creationId xmlns:p14="http://schemas.microsoft.com/office/powerpoint/2010/main" val="3196235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150"/>
                            </p:stCondLst>
                            <p:childTnLst>
                              <p:par>
                                <p:cTn id="18" presetID="2" presetClass="entr" presetSubtype="4"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ppt_x"/>
                                          </p:val>
                                        </p:tav>
                                        <p:tav tm="100000">
                                          <p:val>
                                            <p:strVal val="#ppt_x"/>
                                          </p:val>
                                        </p:tav>
                                      </p:tavLst>
                                    </p:anim>
                                    <p:anim calcmode="lin" valueType="num">
                                      <p:cBhvr additive="base">
                                        <p:cTn id="21" dur="10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150"/>
                            </p:stCondLst>
                            <p:childTnLst>
                              <p:par>
                                <p:cTn id="23" presetID="49" presetClass="entr" presetSubtype="0" decel="10000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style.rotation</p:attrName>
                                        </p:attrNameLst>
                                      </p:cBhvr>
                                      <p:tavLst>
                                        <p:tav tm="0">
                                          <p:val>
                                            <p:fltVal val="360"/>
                                          </p:val>
                                        </p:tav>
                                        <p:tav tm="100000">
                                          <p:val>
                                            <p:fltVal val="0"/>
                                          </p:val>
                                        </p:tav>
                                      </p:tavLst>
                                    </p:anim>
                                    <p:animEffect transition="in" filter="fade">
                                      <p:cBhvr>
                                        <p:cTn id="28" dur="500"/>
                                        <p:tgtEl>
                                          <p:spTgt spid="8"/>
                                        </p:tgtEl>
                                      </p:cBhvr>
                                    </p:animEffect>
                                  </p:childTnLst>
                                </p:cTn>
                              </p:par>
                            </p:childTnLst>
                          </p:cTn>
                        </p:par>
                        <p:par>
                          <p:cTn id="29" fill="hold">
                            <p:stCondLst>
                              <p:cond delay="265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500" fill="hold"/>
                                        <p:tgtEl>
                                          <p:spTgt spid="41"/>
                                        </p:tgtEl>
                                        <p:attrNameLst>
                                          <p:attrName>ppt_x</p:attrName>
                                        </p:attrNameLst>
                                      </p:cBhvr>
                                      <p:tavLst>
                                        <p:tav tm="0">
                                          <p:val>
                                            <p:strVal val="#ppt_x"/>
                                          </p:val>
                                        </p:tav>
                                        <p:tav tm="100000">
                                          <p:val>
                                            <p:strVal val="#ppt_x"/>
                                          </p:val>
                                        </p:tav>
                                      </p:tavLst>
                                    </p:anim>
                                    <p:anim calcmode="lin" valueType="num">
                                      <p:cBhvr additive="base">
                                        <p:cTn id="88" dur="500" fill="hold"/>
                                        <p:tgtEl>
                                          <p:spTgt spid="4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500" fill="hold"/>
                                        <p:tgtEl>
                                          <p:spTgt spid="42"/>
                                        </p:tgtEl>
                                        <p:attrNameLst>
                                          <p:attrName>ppt_x</p:attrName>
                                        </p:attrNameLst>
                                      </p:cBhvr>
                                      <p:tavLst>
                                        <p:tav tm="0">
                                          <p:val>
                                            <p:strVal val="#ppt_x"/>
                                          </p:val>
                                        </p:tav>
                                        <p:tav tm="100000">
                                          <p:val>
                                            <p:strVal val="#ppt_x"/>
                                          </p:val>
                                        </p:tav>
                                      </p:tavLst>
                                    </p:anim>
                                    <p:anim calcmode="lin" valueType="num">
                                      <p:cBhvr additive="base">
                                        <p:cTn id="92" dur="50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fill="hold"/>
                                        <p:tgtEl>
                                          <p:spTgt spid="43"/>
                                        </p:tgtEl>
                                        <p:attrNameLst>
                                          <p:attrName>ppt_x</p:attrName>
                                        </p:attrNameLst>
                                      </p:cBhvr>
                                      <p:tavLst>
                                        <p:tav tm="0">
                                          <p:val>
                                            <p:strVal val="#ppt_x"/>
                                          </p:val>
                                        </p:tav>
                                        <p:tav tm="100000">
                                          <p:val>
                                            <p:strVal val="#ppt_x"/>
                                          </p:val>
                                        </p:tav>
                                      </p:tavLst>
                                    </p:anim>
                                    <p:anim calcmode="lin" valueType="num">
                                      <p:cBhvr additive="base">
                                        <p:cTn id="96" dur="500" fill="hold"/>
                                        <p:tgtEl>
                                          <p:spTgt spid="4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500" fill="hold"/>
                                        <p:tgtEl>
                                          <p:spTgt spid="44"/>
                                        </p:tgtEl>
                                        <p:attrNameLst>
                                          <p:attrName>ppt_x</p:attrName>
                                        </p:attrNameLst>
                                      </p:cBhvr>
                                      <p:tavLst>
                                        <p:tav tm="0">
                                          <p:val>
                                            <p:strVal val="#ppt_x"/>
                                          </p:val>
                                        </p:tav>
                                        <p:tav tm="100000">
                                          <p:val>
                                            <p:strVal val="#ppt_x"/>
                                          </p:val>
                                        </p:tav>
                                      </p:tavLst>
                                    </p:anim>
                                    <p:anim calcmode="lin" valueType="num">
                                      <p:cBhvr additive="base">
                                        <p:cTn id="100" dur="500" fill="hold"/>
                                        <p:tgtEl>
                                          <p:spTgt spid="4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additive="base">
                                        <p:cTn id="107" dur="500" fill="hold"/>
                                        <p:tgtEl>
                                          <p:spTgt spid="46"/>
                                        </p:tgtEl>
                                        <p:attrNameLst>
                                          <p:attrName>ppt_x</p:attrName>
                                        </p:attrNameLst>
                                      </p:cBhvr>
                                      <p:tavLst>
                                        <p:tav tm="0">
                                          <p:val>
                                            <p:strVal val="#ppt_x"/>
                                          </p:val>
                                        </p:tav>
                                        <p:tav tm="100000">
                                          <p:val>
                                            <p:strVal val="#ppt_x"/>
                                          </p:val>
                                        </p:tav>
                                      </p:tavLst>
                                    </p:anim>
                                    <p:anim calcmode="lin" valueType="num">
                                      <p:cBhvr additive="base">
                                        <p:cTn id="108" dur="500" fill="hold"/>
                                        <p:tgtEl>
                                          <p:spTgt spid="46"/>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2" presetClass="entr" presetSubtype="4" decel="100000"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 calcmode="lin" valueType="num">
                                      <p:cBhvr additive="base">
                                        <p:cTn id="112" dur="1000" fill="hold"/>
                                        <p:tgtEl>
                                          <p:spTgt spid="17"/>
                                        </p:tgtEl>
                                        <p:attrNameLst>
                                          <p:attrName>ppt_x</p:attrName>
                                        </p:attrNameLst>
                                      </p:cBhvr>
                                      <p:tavLst>
                                        <p:tav tm="0">
                                          <p:val>
                                            <p:strVal val="#ppt_x"/>
                                          </p:val>
                                        </p:tav>
                                        <p:tav tm="100000">
                                          <p:val>
                                            <p:strVal val="#ppt_x"/>
                                          </p:val>
                                        </p:tav>
                                      </p:tavLst>
                                    </p:anim>
                                    <p:anim calcmode="lin" valueType="num">
                                      <p:cBhvr additive="base">
                                        <p:cTn id="113"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29" grpId="0" animBg="1"/>
      <p:bldP spid="30" grpId="0" animBg="1"/>
      <p:bldP spid="31" grpId="0" animBg="1"/>
      <p:bldP spid="32" grpId="0" animBg="1"/>
      <p:bldP spid="33" grpId="0"/>
      <p:bldP spid="34" grpId="0"/>
      <p:bldP spid="35" grpId="0"/>
      <p:bldP spid="36" grpId="0" animBg="1"/>
      <p:bldP spid="37" grpId="0" animBg="1"/>
      <p:bldP spid="38" grpId="0" animBg="1"/>
      <p:bldP spid="39" grpId="0" animBg="1"/>
      <p:bldP spid="40" grpId="0"/>
      <p:bldP spid="41" grpId="0"/>
      <p:bldP spid="42" grpId="0"/>
      <p:bldP spid="43" grpId="0"/>
      <p:bldP spid="44" grpId="0"/>
      <p:bldP spid="45" grpId="0"/>
      <p:bldP spid="4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4772C-7F0D-B478-6EAC-777EDDD73700}"/>
              </a:ext>
            </a:extLst>
          </p:cNvPr>
          <p:cNvSpPr>
            <a:spLocks noGrp="1"/>
          </p:cNvSpPr>
          <p:nvPr>
            <p:ph type="title"/>
          </p:nvPr>
        </p:nvSpPr>
        <p:spPr/>
        <p:txBody>
          <a:bodyPr/>
          <a:lstStyle/>
          <a:p>
            <a:r>
              <a:rPr lang="zh-CN" altLang="en-US" dirty="0"/>
              <a:t>重点成果展示</a:t>
            </a:r>
          </a:p>
        </p:txBody>
      </p:sp>
      <p:grpSp>
        <p:nvGrpSpPr>
          <p:cNvPr id="20" name="组合 19">
            <a:extLst>
              <a:ext uri="{FF2B5EF4-FFF2-40B4-BE49-F238E27FC236}">
                <a16:creationId xmlns:a16="http://schemas.microsoft.com/office/drawing/2014/main" id="{71E24588-4835-7BFC-C35D-EED7734210B5}"/>
              </a:ext>
            </a:extLst>
          </p:cNvPr>
          <p:cNvGrpSpPr/>
          <p:nvPr/>
        </p:nvGrpSpPr>
        <p:grpSpPr>
          <a:xfrm>
            <a:off x="447675" y="1700212"/>
            <a:ext cx="3492500" cy="4292600"/>
            <a:chOff x="714375" y="1700212"/>
            <a:chExt cx="3492500" cy="4292600"/>
          </a:xfrm>
        </p:grpSpPr>
        <p:grpSp>
          <p:nvGrpSpPr>
            <p:cNvPr id="17" name="组合 16">
              <a:extLst>
                <a:ext uri="{FF2B5EF4-FFF2-40B4-BE49-F238E27FC236}">
                  <a16:creationId xmlns:a16="http://schemas.microsoft.com/office/drawing/2014/main" id="{29DB44A6-3D50-451B-C54D-5F05EB1D52E9}"/>
                </a:ext>
              </a:extLst>
            </p:cNvPr>
            <p:cNvGrpSpPr/>
            <p:nvPr/>
          </p:nvGrpSpPr>
          <p:grpSpPr>
            <a:xfrm>
              <a:off x="714375" y="1700212"/>
              <a:ext cx="3492500" cy="4292600"/>
              <a:chOff x="2241550" y="4923744"/>
              <a:chExt cx="3492500" cy="4292600"/>
            </a:xfrm>
          </p:grpSpPr>
          <p:sp>
            <p:nvSpPr>
              <p:cNvPr id="6" name="矩形: 圆角 5">
                <a:extLst>
                  <a:ext uri="{FF2B5EF4-FFF2-40B4-BE49-F238E27FC236}">
                    <a16:creationId xmlns:a16="http://schemas.microsoft.com/office/drawing/2014/main" id="{539765A3-D529-78E7-3EFE-105519D64358}"/>
                  </a:ext>
                </a:extLst>
              </p:cNvPr>
              <p:cNvSpPr/>
              <p:nvPr/>
            </p:nvSpPr>
            <p:spPr>
              <a:xfrm>
                <a:off x="2241550" y="4923744"/>
                <a:ext cx="3492500" cy="1851880"/>
              </a:xfrm>
              <a:prstGeom prst="roundRect">
                <a:avLst>
                  <a:gd name="adj" fmla="val 6122"/>
                </a:avLst>
              </a:prstGeom>
              <a:blipFill>
                <a:blip r:embed="rId2"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48467C9-210F-1BBF-27A2-709B44B0BD60}"/>
                  </a:ext>
                </a:extLst>
              </p:cNvPr>
              <p:cNvSpPr/>
              <p:nvPr/>
            </p:nvSpPr>
            <p:spPr>
              <a:xfrm>
                <a:off x="2241550" y="6652532"/>
                <a:ext cx="3492500" cy="2563812"/>
              </a:xfrm>
              <a:prstGeom prst="roundRect">
                <a:avLst>
                  <a:gd name="adj" fmla="val 6122"/>
                </a:avLst>
              </a:prstGeom>
              <a:solidFill>
                <a:schemeClr val="bg1"/>
              </a:solid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5851D0C-38C5-D904-1BC2-BAA5B6678300}"/>
                  </a:ext>
                </a:extLst>
              </p:cNvPr>
              <p:cNvSpPr/>
              <p:nvPr/>
            </p:nvSpPr>
            <p:spPr>
              <a:xfrm>
                <a:off x="2241550" y="9058501"/>
                <a:ext cx="3492500" cy="157843"/>
              </a:xfrm>
              <a:custGeom>
                <a:avLst/>
                <a:gdLst>
                  <a:gd name="connsiteX0" fmla="*/ 0 w 3492500"/>
                  <a:gd name="connsiteY0" fmla="*/ 0 h 157843"/>
                  <a:gd name="connsiteX1" fmla="*/ 3492500 w 3492500"/>
                  <a:gd name="connsiteY1" fmla="*/ 0 h 157843"/>
                  <a:gd name="connsiteX2" fmla="*/ 3492500 w 3492500"/>
                  <a:gd name="connsiteY2" fmla="*/ 103085 h 157843"/>
                  <a:gd name="connsiteX3" fmla="*/ 3437742 w 3492500"/>
                  <a:gd name="connsiteY3" fmla="*/ 157843 h 157843"/>
                  <a:gd name="connsiteX4" fmla="*/ 54758 w 3492500"/>
                  <a:gd name="connsiteY4" fmla="*/ 157843 h 157843"/>
                  <a:gd name="connsiteX5" fmla="*/ 0 w 3492500"/>
                  <a:gd name="connsiteY5" fmla="*/ 103085 h 15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500" h="157843">
                    <a:moveTo>
                      <a:pt x="0" y="0"/>
                    </a:moveTo>
                    <a:lnTo>
                      <a:pt x="3492500" y="0"/>
                    </a:lnTo>
                    <a:lnTo>
                      <a:pt x="3492500" y="103085"/>
                    </a:lnTo>
                    <a:cubicBezTo>
                      <a:pt x="3492500" y="133327"/>
                      <a:pt x="3467984" y="157843"/>
                      <a:pt x="3437742" y="157843"/>
                    </a:cubicBezTo>
                    <a:lnTo>
                      <a:pt x="54758" y="157843"/>
                    </a:lnTo>
                    <a:cubicBezTo>
                      <a:pt x="24516" y="157843"/>
                      <a:pt x="0" y="133327"/>
                      <a:pt x="0" y="103085"/>
                    </a:cubicBezTo>
                    <a:close/>
                  </a:path>
                </a:pathLst>
              </a:custGeom>
              <a:gradFill>
                <a:gsLst>
                  <a:gs pos="0">
                    <a:srgbClr val="1B7F75"/>
                  </a:gs>
                  <a:gs pos="100000">
                    <a:srgbClr val="4DC3C6"/>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8" name="文本框 17">
              <a:extLst>
                <a:ext uri="{FF2B5EF4-FFF2-40B4-BE49-F238E27FC236}">
                  <a16:creationId xmlns:a16="http://schemas.microsoft.com/office/drawing/2014/main" id="{1BCFD256-8B53-B0A9-D3ED-718C8C829649}"/>
                </a:ext>
              </a:extLst>
            </p:cNvPr>
            <p:cNvSpPr txBox="1"/>
            <p:nvPr/>
          </p:nvSpPr>
          <p:spPr>
            <a:xfrm>
              <a:off x="1087765" y="3807732"/>
              <a:ext cx="2745721" cy="461665"/>
            </a:xfrm>
            <a:prstGeom prst="rect">
              <a:avLst/>
            </a:prstGeom>
            <a:noFill/>
            <a:effectLst/>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19" name="文本框 18">
              <a:extLst>
                <a:ext uri="{FF2B5EF4-FFF2-40B4-BE49-F238E27FC236}">
                  <a16:creationId xmlns:a16="http://schemas.microsoft.com/office/drawing/2014/main" id="{D9605549-C919-981B-6627-2FB52B5B6EA5}"/>
                </a:ext>
              </a:extLst>
            </p:cNvPr>
            <p:cNvSpPr txBox="1"/>
            <p:nvPr/>
          </p:nvSpPr>
          <p:spPr>
            <a:xfrm>
              <a:off x="930219" y="4269397"/>
              <a:ext cx="3060813"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此处添加详细文本描述此处添加详细文本描述此处添加详细文本描述此处添加详细文本描述此处添加详细文本描述此处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21" name="组合 20">
            <a:extLst>
              <a:ext uri="{FF2B5EF4-FFF2-40B4-BE49-F238E27FC236}">
                <a16:creationId xmlns:a16="http://schemas.microsoft.com/office/drawing/2014/main" id="{BEB34714-67E2-EAAE-3D0E-0718D5C83FCC}"/>
              </a:ext>
            </a:extLst>
          </p:cNvPr>
          <p:cNvGrpSpPr/>
          <p:nvPr/>
        </p:nvGrpSpPr>
        <p:grpSpPr>
          <a:xfrm>
            <a:off x="4371975" y="1700212"/>
            <a:ext cx="3492500" cy="4292600"/>
            <a:chOff x="714375" y="1700212"/>
            <a:chExt cx="3492500" cy="4292600"/>
          </a:xfrm>
        </p:grpSpPr>
        <p:grpSp>
          <p:nvGrpSpPr>
            <p:cNvPr id="22" name="组合 21">
              <a:extLst>
                <a:ext uri="{FF2B5EF4-FFF2-40B4-BE49-F238E27FC236}">
                  <a16:creationId xmlns:a16="http://schemas.microsoft.com/office/drawing/2014/main" id="{91BD8735-537B-5139-4E03-EEA54E8A9EDE}"/>
                </a:ext>
              </a:extLst>
            </p:cNvPr>
            <p:cNvGrpSpPr/>
            <p:nvPr/>
          </p:nvGrpSpPr>
          <p:grpSpPr>
            <a:xfrm>
              <a:off x="714375" y="1700212"/>
              <a:ext cx="3492500" cy="4292600"/>
              <a:chOff x="2241550" y="4923744"/>
              <a:chExt cx="3492500" cy="4292600"/>
            </a:xfrm>
          </p:grpSpPr>
          <p:sp>
            <p:nvSpPr>
              <p:cNvPr id="25" name="矩形: 圆角 24">
                <a:extLst>
                  <a:ext uri="{FF2B5EF4-FFF2-40B4-BE49-F238E27FC236}">
                    <a16:creationId xmlns:a16="http://schemas.microsoft.com/office/drawing/2014/main" id="{5DEAD177-CFE7-3317-8180-860BE05DAD49}"/>
                  </a:ext>
                </a:extLst>
              </p:cNvPr>
              <p:cNvSpPr/>
              <p:nvPr/>
            </p:nvSpPr>
            <p:spPr>
              <a:xfrm>
                <a:off x="2241550" y="4923744"/>
                <a:ext cx="3492500" cy="1851880"/>
              </a:xfrm>
              <a:prstGeom prst="roundRect">
                <a:avLst>
                  <a:gd name="adj" fmla="val 6122"/>
                </a:avLst>
              </a:prstGeom>
              <a:blipFill dpi="0" rotWithShape="1">
                <a:blip r:embed="rId3" cstate="email">
                  <a:extLst>
                    <a:ext uri="{28A0092B-C50C-407E-A947-70E740481C1C}">
                      <a14:useLocalDpi xmlns:a14="http://schemas.microsoft.com/office/drawing/2010/main"/>
                    </a:ext>
                  </a:extLst>
                </a:blip>
                <a:srcRect/>
                <a:tile tx="0" ty="0" sx="100000" sy="100000" flip="none" algn="tl"/>
              </a:blip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4C1FE051-BDD0-B749-97B8-56C43EFA6E13}"/>
                  </a:ext>
                </a:extLst>
              </p:cNvPr>
              <p:cNvSpPr/>
              <p:nvPr/>
            </p:nvSpPr>
            <p:spPr>
              <a:xfrm>
                <a:off x="2241550" y="6652532"/>
                <a:ext cx="3492500" cy="2563812"/>
              </a:xfrm>
              <a:prstGeom prst="roundRect">
                <a:avLst>
                  <a:gd name="adj" fmla="val 6122"/>
                </a:avLst>
              </a:prstGeom>
              <a:solidFill>
                <a:schemeClr val="bg1"/>
              </a:solid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4246BF1-60D6-E8DD-248B-684FDC7D9B3A}"/>
                  </a:ext>
                </a:extLst>
              </p:cNvPr>
              <p:cNvSpPr/>
              <p:nvPr/>
            </p:nvSpPr>
            <p:spPr>
              <a:xfrm>
                <a:off x="2241550" y="9058501"/>
                <a:ext cx="3492500" cy="157843"/>
              </a:xfrm>
              <a:custGeom>
                <a:avLst/>
                <a:gdLst>
                  <a:gd name="connsiteX0" fmla="*/ 0 w 3492500"/>
                  <a:gd name="connsiteY0" fmla="*/ 0 h 157843"/>
                  <a:gd name="connsiteX1" fmla="*/ 3492500 w 3492500"/>
                  <a:gd name="connsiteY1" fmla="*/ 0 h 157843"/>
                  <a:gd name="connsiteX2" fmla="*/ 3492500 w 3492500"/>
                  <a:gd name="connsiteY2" fmla="*/ 103085 h 157843"/>
                  <a:gd name="connsiteX3" fmla="*/ 3437742 w 3492500"/>
                  <a:gd name="connsiteY3" fmla="*/ 157843 h 157843"/>
                  <a:gd name="connsiteX4" fmla="*/ 54758 w 3492500"/>
                  <a:gd name="connsiteY4" fmla="*/ 157843 h 157843"/>
                  <a:gd name="connsiteX5" fmla="*/ 0 w 3492500"/>
                  <a:gd name="connsiteY5" fmla="*/ 103085 h 15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500" h="157843">
                    <a:moveTo>
                      <a:pt x="0" y="0"/>
                    </a:moveTo>
                    <a:lnTo>
                      <a:pt x="3492500" y="0"/>
                    </a:lnTo>
                    <a:lnTo>
                      <a:pt x="3492500" y="103085"/>
                    </a:lnTo>
                    <a:cubicBezTo>
                      <a:pt x="3492500" y="133327"/>
                      <a:pt x="3467984" y="157843"/>
                      <a:pt x="3437742" y="157843"/>
                    </a:cubicBezTo>
                    <a:lnTo>
                      <a:pt x="54758" y="157843"/>
                    </a:lnTo>
                    <a:cubicBezTo>
                      <a:pt x="24516" y="157843"/>
                      <a:pt x="0" y="133327"/>
                      <a:pt x="0" y="103085"/>
                    </a:cubicBezTo>
                    <a:close/>
                  </a:path>
                </a:pathLst>
              </a:custGeom>
              <a:gradFill>
                <a:gsLst>
                  <a:gs pos="2000">
                    <a:srgbClr val="FF7738"/>
                  </a:gs>
                  <a:gs pos="100000">
                    <a:srgbClr val="FFBD6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3" name="文本框 22">
              <a:extLst>
                <a:ext uri="{FF2B5EF4-FFF2-40B4-BE49-F238E27FC236}">
                  <a16:creationId xmlns:a16="http://schemas.microsoft.com/office/drawing/2014/main" id="{23303E5D-62AF-91D7-C2E7-9F4EFEA61D56}"/>
                </a:ext>
              </a:extLst>
            </p:cNvPr>
            <p:cNvSpPr txBox="1"/>
            <p:nvPr/>
          </p:nvSpPr>
          <p:spPr>
            <a:xfrm>
              <a:off x="1087765" y="3807732"/>
              <a:ext cx="2745721" cy="461665"/>
            </a:xfrm>
            <a:prstGeom prst="rect">
              <a:avLst/>
            </a:prstGeom>
            <a:noFill/>
            <a:effectLst/>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24" name="文本框 23">
              <a:extLst>
                <a:ext uri="{FF2B5EF4-FFF2-40B4-BE49-F238E27FC236}">
                  <a16:creationId xmlns:a16="http://schemas.microsoft.com/office/drawing/2014/main" id="{2BC73FD4-B7DE-4F96-087A-F793EFC7540A}"/>
                </a:ext>
              </a:extLst>
            </p:cNvPr>
            <p:cNvSpPr txBox="1"/>
            <p:nvPr/>
          </p:nvSpPr>
          <p:spPr>
            <a:xfrm>
              <a:off x="930219" y="4269397"/>
              <a:ext cx="3060813"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此处添加详细文本描述此处添加详细文本描述此处添加详细文本描述此处添加详细文本描述此处添加详细文本描述此处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28" name="组合 27">
            <a:extLst>
              <a:ext uri="{FF2B5EF4-FFF2-40B4-BE49-F238E27FC236}">
                <a16:creationId xmlns:a16="http://schemas.microsoft.com/office/drawing/2014/main" id="{48DA7853-759E-9CEE-E321-660597D3EA48}"/>
              </a:ext>
            </a:extLst>
          </p:cNvPr>
          <p:cNvGrpSpPr/>
          <p:nvPr/>
        </p:nvGrpSpPr>
        <p:grpSpPr>
          <a:xfrm>
            <a:off x="8296275" y="1700212"/>
            <a:ext cx="3492500" cy="4292600"/>
            <a:chOff x="714375" y="1700212"/>
            <a:chExt cx="3492500" cy="4292600"/>
          </a:xfrm>
        </p:grpSpPr>
        <p:grpSp>
          <p:nvGrpSpPr>
            <p:cNvPr id="29" name="组合 28">
              <a:extLst>
                <a:ext uri="{FF2B5EF4-FFF2-40B4-BE49-F238E27FC236}">
                  <a16:creationId xmlns:a16="http://schemas.microsoft.com/office/drawing/2014/main" id="{E5945558-B327-3FCC-F3D6-71B9D56C292E}"/>
                </a:ext>
              </a:extLst>
            </p:cNvPr>
            <p:cNvGrpSpPr/>
            <p:nvPr/>
          </p:nvGrpSpPr>
          <p:grpSpPr>
            <a:xfrm>
              <a:off x="714375" y="1700212"/>
              <a:ext cx="3492500" cy="4292600"/>
              <a:chOff x="2241550" y="4923744"/>
              <a:chExt cx="3492500" cy="4292600"/>
            </a:xfrm>
          </p:grpSpPr>
          <p:sp>
            <p:nvSpPr>
              <p:cNvPr id="32" name="矩形: 圆角 31">
                <a:extLst>
                  <a:ext uri="{FF2B5EF4-FFF2-40B4-BE49-F238E27FC236}">
                    <a16:creationId xmlns:a16="http://schemas.microsoft.com/office/drawing/2014/main" id="{B6372AEF-7AF2-C1AC-B1B7-FD45F05B0135}"/>
                  </a:ext>
                </a:extLst>
              </p:cNvPr>
              <p:cNvSpPr/>
              <p:nvPr/>
            </p:nvSpPr>
            <p:spPr>
              <a:xfrm>
                <a:off x="2241550" y="4923744"/>
                <a:ext cx="3492500" cy="1851880"/>
              </a:xfrm>
              <a:prstGeom prst="roundRect">
                <a:avLst>
                  <a:gd name="adj" fmla="val 6122"/>
                </a:avLst>
              </a:pr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1AADFB7E-9122-0A21-EFA1-3ACA61A238F4}"/>
                  </a:ext>
                </a:extLst>
              </p:cNvPr>
              <p:cNvSpPr/>
              <p:nvPr/>
            </p:nvSpPr>
            <p:spPr>
              <a:xfrm>
                <a:off x="2241550" y="6652532"/>
                <a:ext cx="3492500" cy="2563812"/>
              </a:xfrm>
              <a:prstGeom prst="roundRect">
                <a:avLst>
                  <a:gd name="adj" fmla="val 6122"/>
                </a:avLst>
              </a:prstGeom>
              <a:solidFill>
                <a:schemeClr val="bg1"/>
              </a:solid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BD67E30C-2764-55D7-669C-B13C8F119A90}"/>
                  </a:ext>
                </a:extLst>
              </p:cNvPr>
              <p:cNvSpPr/>
              <p:nvPr/>
            </p:nvSpPr>
            <p:spPr>
              <a:xfrm>
                <a:off x="2241550" y="9058501"/>
                <a:ext cx="3492500" cy="157843"/>
              </a:xfrm>
              <a:custGeom>
                <a:avLst/>
                <a:gdLst>
                  <a:gd name="connsiteX0" fmla="*/ 0 w 3492500"/>
                  <a:gd name="connsiteY0" fmla="*/ 0 h 157843"/>
                  <a:gd name="connsiteX1" fmla="*/ 3492500 w 3492500"/>
                  <a:gd name="connsiteY1" fmla="*/ 0 h 157843"/>
                  <a:gd name="connsiteX2" fmla="*/ 3492500 w 3492500"/>
                  <a:gd name="connsiteY2" fmla="*/ 103085 h 157843"/>
                  <a:gd name="connsiteX3" fmla="*/ 3437742 w 3492500"/>
                  <a:gd name="connsiteY3" fmla="*/ 157843 h 157843"/>
                  <a:gd name="connsiteX4" fmla="*/ 54758 w 3492500"/>
                  <a:gd name="connsiteY4" fmla="*/ 157843 h 157843"/>
                  <a:gd name="connsiteX5" fmla="*/ 0 w 3492500"/>
                  <a:gd name="connsiteY5" fmla="*/ 103085 h 15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500" h="157843">
                    <a:moveTo>
                      <a:pt x="0" y="0"/>
                    </a:moveTo>
                    <a:lnTo>
                      <a:pt x="3492500" y="0"/>
                    </a:lnTo>
                    <a:lnTo>
                      <a:pt x="3492500" y="103085"/>
                    </a:lnTo>
                    <a:cubicBezTo>
                      <a:pt x="3492500" y="133327"/>
                      <a:pt x="3467984" y="157843"/>
                      <a:pt x="3437742" y="157843"/>
                    </a:cubicBezTo>
                    <a:lnTo>
                      <a:pt x="54758" y="157843"/>
                    </a:lnTo>
                    <a:cubicBezTo>
                      <a:pt x="24516" y="157843"/>
                      <a:pt x="0" y="133327"/>
                      <a:pt x="0" y="103085"/>
                    </a:cubicBezTo>
                    <a:close/>
                  </a:path>
                </a:pathLst>
              </a:custGeom>
              <a:gradFill>
                <a:gsLst>
                  <a:gs pos="0">
                    <a:srgbClr val="1B7F75"/>
                  </a:gs>
                  <a:gs pos="100000">
                    <a:srgbClr val="4DC3C6"/>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0" name="文本框 29">
              <a:extLst>
                <a:ext uri="{FF2B5EF4-FFF2-40B4-BE49-F238E27FC236}">
                  <a16:creationId xmlns:a16="http://schemas.microsoft.com/office/drawing/2014/main" id="{7F45F86E-3562-A094-57FE-B89208D0030C}"/>
                </a:ext>
              </a:extLst>
            </p:cNvPr>
            <p:cNvSpPr txBox="1"/>
            <p:nvPr/>
          </p:nvSpPr>
          <p:spPr>
            <a:xfrm>
              <a:off x="1087765" y="3807732"/>
              <a:ext cx="2745721" cy="461665"/>
            </a:xfrm>
            <a:prstGeom prst="rect">
              <a:avLst/>
            </a:prstGeom>
            <a:noFill/>
            <a:effectLst/>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31" name="文本框 30">
              <a:extLst>
                <a:ext uri="{FF2B5EF4-FFF2-40B4-BE49-F238E27FC236}">
                  <a16:creationId xmlns:a16="http://schemas.microsoft.com/office/drawing/2014/main" id="{ED7D046B-37A2-C168-2E64-BEF543CB8CED}"/>
                </a:ext>
              </a:extLst>
            </p:cNvPr>
            <p:cNvSpPr txBox="1"/>
            <p:nvPr/>
          </p:nvSpPr>
          <p:spPr>
            <a:xfrm>
              <a:off x="930219" y="4269397"/>
              <a:ext cx="3060813"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gn="ct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此处添加详细文本描述此处添加详细文本描述此处添加详细文本描述此处添加详细文本描述此处添加详细文本描述此处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spTree>
    <p:extLst>
      <p:ext uri="{BB962C8B-B14F-4D97-AF65-F5344CB8AC3E}">
        <p14:creationId xmlns:p14="http://schemas.microsoft.com/office/powerpoint/2010/main" val="1297744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626954D5-2EED-BEA1-4409-E8A0354DCA80}"/>
              </a:ext>
            </a:extLst>
          </p:cNvPr>
          <p:cNvGrpSpPr/>
          <p:nvPr/>
        </p:nvGrpSpPr>
        <p:grpSpPr>
          <a:xfrm>
            <a:off x="4400550" y="3231243"/>
            <a:ext cx="3390900" cy="3390900"/>
            <a:chOff x="4783475" y="3842768"/>
            <a:chExt cx="2625050" cy="2625050"/>
          </a:xfrm>
          <a:noFill/>
        </p:grpSpPr>
        <p:sp>
          <p:nvSpPr>
            <p:cNvPr id="10" name="椭圆 9">
              <a:extLst>
                <a:ext uri="{FF2B5EF4-FFF2-40B4-BE49-F238E27FC236}">
                  <a16:creationId xmlns:a16="http://schemas.microsoft.com/office/drawing/2014/main" id="{16E38235-C585-8AA0-CF91-58BDB7FA9760}"/>
                </a:ext>
              </a:extLst>
            </p:cNvPr>
            <p:cNvSpPr/>
            <p:nvPr/>
          </p:nvSpPr>
          <p:spPr>
            <a:xfrm>
              <a:off x="4783475" y="3842768"/>
              <a:ext cx="2625050" cy="2625050"/>
            </a:xfrm>
            <a:prstGeom prst="ellipse">
              <a:avLst/>
            </a:prstGeom>
            <a:grpFill/>
            <a:ln w="28575">
              <a:gradFill flip="none" rotWithShape="1">
                <a:gsLst>
                  <a:gs pos="0">
                    <a:srgbClr val="FF8542">
                      <a:alpha val="70000"/>
                    </a:srgbClr>
                  </a:gs>
                  <a:gs pos="100000">
                    <a:srgbClr val="FF7738">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AABED84-9F8E-1D40-19EC-43D5B55A3234}"/>
                </a:ext>
              </a:extLst>
            </p:cNvPr>
            <p:cNvSpPr/>
            <p:nvPr/>
          </p:nvSpPr>
          <p:spPr>
            <a:xfrm>
              <a:off x="5166329" y="4225625"/>
              <a:ext cx="1859341" cy="1859338"/>
            </a:xfrm>
            <a:prstGeom prst="ellipse">
              <a:avLst/>
            </a:prstGeom>
            <a:grpFill/>
            <a:ln w="28575">
              <a:solidFill>
                <a:srgbClr val="FF85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4E2C2DC9-D8E0-AC60-FDB1-9DF3FBE93FA0}"/>
              </a:ext>
            </a:extLst>
          </p:cNvPr>
          <p:cNvSpPr>
            <a:spLocks noGrp="1"/>
          </p:cNvSpPr>
          <p:nvPr>
            <p:ph type="title"/>
          </p:nvPr>
        </p:nvSpPr>
        <p:spPr/>
        <p:txBody>
          <a:bodyPr/>
          <a:lstStyle/>
          <a:p>
            <a:r>
              <a:rPr lang="zh-CN" altLang="en-US" dirty="0"/>
              <a:t>重点成果展示</a:t>
            </a:r>
          </a:p>
        </p:txBody>
      </p:sp>
      <p:pic>
        <p:nvPicPr>
          <p:cNvPr id="9" name="图片 8">
            <a:extLst>
              <a:ext uri="{FF2B5EF4-FFF2-40B4-BE49-F238E27FC236}">
                <a16:creationId xmlns:a16="http://schemas.microsoft.com/office/drawing/2014/main" id="{17FD0FD1-C232-5ED0-0BE9-5CC98AB210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045607"/>
            <a:ext cx="12192000" cy="1812393"/>
          </a:xfrm>
          <a:prstGeom prst="rect">
            <a:avLst/>
          </a:prstGeom>
        </p:spPr>
      </p:pic>
      <p:cxnSp>
        <p:nvCxnSpPr>
          <p:cNvPr id="14" name="直接连接符 13">
            <a:extLst>
              <a:ext uri="{FF2B5EF4-FFF2-40B4-BE49-F238E27FC236}">
                <a16:creationId xmlns:a16="http://schemas.microsoft.com/office/drawing/2014/main" id="{36BDC56F-D773-DEDF-6E87-37ACF6DEB678}"/>
              </a:ext>
            </a:extLst>
          </p:cNvPr>
          <p:cNvCxnSpPr>
            <a:cxnSpLocks/>
          </p:cNvCxnSpPr>
          <p:nvPr/>
        </p:nvCxnSpPr>
        <p:spPr>
          <a:xfrm flipH="1" flipV="1">
            <a:off x="1994039" y="2675703"/>
            <a:ext cx="2471650" cy="1671999"/>
          </a:xfrm>
          <a:prstGeom prst="line">
            <a:avLst/>
          </a:prstGeom>
          <a:ln>
            <a:gradFill>
              <a:gsLst>
                <a:gs pos="100000">
                  <a:schemeClr val="accent1">
                    <a:lumMod val="5000"/>
                    <a:lumOff val="95000"/>
                  </a:schemeClr>
                </a:gs>
                <a:gs pos="0">
                  <a:srgbClr val="FF7738"/>
                </a:gs>
              </a:gsLst>
              <a:lin ang="5400000" scaled="1"/>
            </a:gra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EEDC525-EC73-0E2A-AC04-BE4832515196}"/>
              </a:ext>
            </a:extLst>
          </p:cNvPr>
          <p:cNvCxnSpPr>
            <a:cxnSpLocks/>
          </p:cNvCxnSpPr>
          <p:nvPr/>
        </p:nvCxnSpPr>
        <p:spPr>
          <a:xfrm flipV="1">
            <a:off x="6096000" y="860183"/>
            <a:ext cx="0" cy="2368704"/>
          </a:xfrm>
          <a:prstGeom prst="line">
            <a:avLst/>
          </a:prstGeom>
          <a:ln>
            <a:gradFill>
              <a:gsLst>
                <a:gs pos="100000">
                  <a:schemeClr val="accent1">
                    <a:lumMod val="5000"/>
                    <a:lumOff val="95000"/>
                  </a:schemeClr>
                </a:gs>
                <a:gs pos="0">
                  <a:srgbClr val="FF7738"/>
                </a:gs>
              </a:gsLst>
              <a:lin ang="5400000" scaled="1"/>
            </a:gra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BE55C36-E758-3D89-1361-37E1550EA719}"/>
              </a:ext>
            </a:extLst>
          </p:cNvPr>
          <p:cNvCxnSpPr>
            <a:cxnSpLocks/>
          </p:cNvCxnSpPr>
          <p:nvPr/>
        </p:nvCxnSpPr>
        <p:spPr>
          <a:xfrm flipV="1">
            <a:off x="7716333" y="2675703"/>
            <a:ext cx="2471650" cy="1671999"/>
          </a:xfrm>
          <a:prstGeom prst="line">
            <a:avLst/>
          </a:prstGeom>
          <a:ln>
            <a:gradFill>
              <a:gsLst>
                <a:gs pos="100000">
                  <a:schemeClr val="accent1">
                    <a:lumMod val="5000"/>
                    <a:lumOff val="95000"/>
                  </a:schemeClr>
                </a:gs>
                <a:gs pos="0">
                  <a:srgbClr val="FF7738"/>
                </a:gs>
              </a:gsLst>
              <a:lin ang="5400000" scaled="1"/>
            </a:gradFill>
            <a:headEnd type="oval" w="lg" len="lg"/>
            <a:tailEnd type="non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634A5BB4-33C3-4F1C-C9E7-C935FB019376}"/>
              </a:ext>
            </a:extLst>
          </p:cNvPr>
          <p:cNvGrpSpPr/>
          <p:nvPr/>
        </p:nvGrpSpPr>
        <p:grpSpPr>
          <a:xfrm>
            <a:off x="5778265" y="4140397"/>
            <a:ext cx="635470" cy="638542"/>
            <a:chOff x="4507569" y="2701820"/>
            <a:chExt cx="371789" cy="373589"/>
          </a:xfrm>
          <a:gradFill flip="none" rotWithShape="1">
            <a:gsLst>
              <a:gs pos="0">
                <a:srgbClr val="1B7F75"/>
              </a:gs>
              <a:gs pos="100000">
                <a:srgbClr val="4DC3C6"/>
              </a:gs>
            </a:gsLst>
            <a:lin ang="18900000" scaled="1"/>
            <a:tileRect/>
          </a:gradFill>
        </p:grpSpPr>
        <p:sp>
          <p:nvSpPr>
            <p:cNvPr id="21" name="任意多边形: 形状 101">
              <a:extLst>
                <a:ext uri="{FF2B5EF4-FFF2-40B4-BE49-F238E27FC236}">
                  <a16:creationId xmlns:a16="http://schemas.microsoft.com/office/drawing/2014/main" id="{60759B45-DE38-FF23-01EA-8F69258C063D}"/>
                </a:ext>
              </a:extLst>
            </p:cNvPr>
            <p:cNvSpPr/>
            <p:nvPr/>
          </p:nvSpPr>
          <p:spPr>
            <a:xfrm>
              <a:off x="4569834" y="2805594"/>
              <a:ext cx="186793" cy="31132"/>
            </a:xfrm>
            <a:custGeom>
              <a:avLst/>
              <a:gdLst>
                <a:gd name="connsiteX0" fmla="*/ 56356 w 714375"/>
                <a:gd name="connsiteY0" fmla="*/ 0 h 119062"/>
                <a:gd name="connsiteX1" fmla="*/ 658019 w 714375"/>
                <a:gd name="connsiteY1" fmla="*/ 0 h 119062"/>
                <a:gd name="connsiteX2" fmla="*/ 714375 w 714375"/>
                <a:gd name="connsiteY2" fmla="*/ 56356 h 119062"/>
                <a:gd name="connsiteX3" fmla="*/ 714375 w 714375"/>
                <a:gd name="connsiteY3" fmla="*/ 62706 h 119062"/>
                <a:gd name="connsiteX4" fmla="*/ 658019 w 714375"/>
                <a:gd name="connsiteY4" fmla="*/ 119063 h 119062"/>
                <a:gd name="connsiteX5" fmla="*/ 56356 w 714375"/>
                <a:gd name="connsiteY5" fmla="*/ 119063 h 119062"/>
                <a:gd name="connsiteX6" fmla="*/ 0 w 714375"/>
                <a:gd name="connsiteY6" fmla="*/ 62706 h 119062"/>
                <a:gd name="connsiteX7" fmla="*/ 0 w 714375"/>
                <a:gd name="connsiteY7" fmla="*/ 56356 h 119062"/>
                <a:gd name="connsiteX8" fmla="*/ 56356 w 714375"/>
                <a:gd name="connsiteY8" fmla="*/ 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119062">
                  <a:moveTo>
                    <a:pt x="56356" y="0"/>
                  </a:moveTo>
                  <a:lnTo>
                    <a:pt x="658019" y="0"/>
                  </a:lnTo>
                  <a:cubicBezTo>
                    <a:pt x="695590" y="0"/>
                    <a:pt x="714375" y="18785"/>
                    <a:pt x="714375" y="56356"/>
                  </a:cubicBezTo>
                  <a:lnTo>
                    <a:pt x="714375" y="62706"/>
                  </a:lnTo>
                  <a:cubicBezTo>
                    <a:pt x="714375" y="100277"/>
                    <a:pt x="695590" y="119063"/>
                    <a:pt x="658019" y="119063"/>
                  </a:cubicBezTo>
                  <a:lnTo>
                    <a:pt x="56356" y="119063"/>
                  </a:lnTo>
                  <a:cubicBezTo>
                    <a:pt x="18785" y="119063"/>
                    <a:pt x="0" y="100277"/>
                    <a:pt x="0" y="62706"/>
                  </a:cubicBezTo>
                  <a:lnTo>
                    <a:pt x="0" y="56356"/>
                  </a:lnTo>
                  <a:cubicBezTo>
                    <a:pt x="0" y="18785"/>
                    <a:pt x="18785" y="0"/>
                    <a:pt x="56356" y="0"/>
                  </a:cubicBezTo>
                  <a:close/>
                </a:path>
              </a:pathLst>
            </a:custGeom>
            <a:grp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22" name="任意多边形: 形状 102">
              <a:extLst>
                <a:ext uri="{FF2B5EF4-FFF2-40B4-BE49-F238E27FC236}">
                  <a16:creationId xmlns:a16="http://schemas.microsoft.com/office/drawing/2014/main" id="{EF868516-0956-D773-D790-2272DD31DB52}"/>
                </a:ext>
              </a:extLst>
            </p:cNvPr>
            <p:cNvSpPr/>
            <p:nvPr/>
          </p:nvSpPr>
          <p:spPr>
            <a:xfrm>
              <a:off x="4569834" y="2888614"/>
              <a:ext cx="124529" cy="31132"/>
            </a:xfrm>
            <a:custGeom>
              <a:avLst/>
              <a:gdLst>
                <a:gd name="connsiteX0" fmla="*/ 421481 w 476250"/>
                <a:gd name="connsiteY0" fmla="*/ 0 h 119062"/>
                <a:gd name="connsiteX1" fmla="*/ 54769 w 476250"/>
                <a:gd name="connsiteY1" fmla="*/ 0 h 119062"/>
                <a:gd name="connsiteX2" fmla="*/ 0 w 476250"/>
                <a:gd name="connsiteY2" fmla="*/ 54769 h 119062"/>
                <a:gd name="connsiteX3" fmla="*/ 0 w 476250"/>
                <a:gd name="connsiteY3" fmla="*/ 64294 h 119062"/>
                <a:gd name="connsiteX4" fmla="*/ 54769 w 476250"/>
                <a:gd name="connsiteY4" fmla="*/ 119063 h 119062"/>
                <a:gd name="connsiteX5" fmla="*/ 421481 w 476250"/>
                <a:gd name="connsiteY5" fmla="*/ 119063 h 119062"/>
                <a:gd name="connsiteX6" fmla="*/ 476250 w 476250"/>
                <a:gd name="connsiteY6" fmla="*/ 64294 h 119062"/>
                <a:gd name="connsiteX7" fmla="*/ 476250 w 476250"/>
                <a:gd name="connsiteY7" fmla="*/ 54769 h 119062"/>
                <a:gd name="connsiteX8" fmla="*/ 421481 w 476250"/>
                <a:gd name="connsiteY8" fmla="*/ 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119062">
                  <a:moveTo>
                    <a:pt x="421481" y="0"/>
                  </a:moveTo>
                  <a:lnTo>
                    <a:pt x="54769" y="0"/>
                  </a:lnTo>
                  <a:cubicBezTo>
                    <a:pt x="24521" y="0"/>
                    <a:pt x="0" y="24521"/>
                    <a:pt x="0" y="54769"/>
                  </a:cubicBezTo>
                  <a:lnTo>
                    <a:pt x="0" y="64294"/>
                  </a:lnTo>
                  <a:cubicBezTo>
                    <a:pt x="0" y="94542"/>
                    <a:pt x="24521" y="119063"/>
                    <a:pt x="54769" y="119063"/>
                  </a:cubicBezTo>
                  <a:lnTo>
                    <a:pt x="421481" y="119063"/>
                  </a:lnTo>
                  <a:cubicBezTo>
                    <a:pt x="451729" y="119063"/>
                    <a:pt x="476250" y="94542"/>
                    <a:pt x="476250" y="64294"/>
                  </a:cubicBezTo>
                  <a:lnTo>
                    <a:pt x="476250" y="54769"/>
                  </a:lnTo>
                  <a:cubicBezTo>
                    <a:pt x="476250" y="24521"/>
                    <a:pt x="451729" y="0"/>
                    <a:pt x="421481" y="0"/>
                  </a:cubicBezTo>
                  <a:close/>
                </a:path>
              </a:pathLst>
            </a:custGeom>
            <a:grp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23" name="任意多边形: 形状 103">
              <a:extLst>
                <a:ext uri="{FF2B5EF4-FFF2-40B4-BE49-F238E27FC236}">
                  <a16:creationId xmlns:a16="http://schemas.microsoft.com/office/drawing/2014/main" id="{276BDEC8-1D8B-6F00-0571-D8A502CF0951}"/>
                </a:ext>
              </a:extLst>
            </p:cNvPr>
            <p:cNvSpPr/>
            <p:nvPr/>
          </p:nvSpPr>
          <p:spPr>
            <a:xfrm>
              <a:off x="4507569" y="2701820"/>
              <a:ext cx="311322" cy="373586"/>
            </a:xfrm>
            <a:custGeom>
              <a:avLst/>
              <a:gdLst>
                <a:gd name="connsiteX0" fmla="*/ 119063 w 1190625"/>
                <a:gd name="connsiteY0" fmla="*/ 1309688 h 1428750"/>
                <a:gd name="connsiteX1" fmla="*/ 119063 w 1190625"/>
                <a:gd name="connsiteY1" fmla="*/ 119063 h 1428750"/>
                <a:gd name="connsiteX2" fmla="*/ 1071563 w 1190625"/>
                <a:gd name="connsiteY2" fmla="*/ 119063 h 1428750"/>
                <a:gd name="connsiteX3" fmla="*/ 1071563 w 1190625"/>
                <a:gd name="connsiteY3" fmla="*/ 575469 h 1428750"/>
                <a:gd name="connsiteX4" fmla="*/ 1131094 w 1190625"/>
                <a:gd name="connsiteY4" fmla="*/ 635000 h 1428750"/>
                <a:gd name="connsiteX5" fmla="*/ 1190625 w 1190625"/>
                <a:gd name="connsiteY5" fmla="*/ 575469 h 1428750"/>
                <a:gd name="connsiteX6" fmla="*/ 1190625 w 1190625"/>
                <a:gd name="connsiteY6" fmla="*/ 79375 h 1428750"/>
                <a:gd name="connsiteX7" fmla="*/ 1111250 w 1190625"/>
                <a:gd name="connsiteY7" fmla="*/ 0 h 1428750"/>
                <a:gd name="connsiteX8" fmla="*/ 79375 w 1190625"/>
                <a:gd name="connsiteY8" fmla="*/ 0 h 1428750"/>
                <a:gd name="connsiteX9" fmla="*/ 0 w 1190625"/>
                <a:gd name="connsiteY9" fmla="*/ 79375 h 1428750"/>
                <a:gd name="connsiteX10" fmla="*/ 0 w 1190625"/>
                <a:gd name="connsiteY10" fmla="*/ 1349375 h 1428750"/>
                <a:gd name="connsiteX11" fmla="*/ 79375 w 1190625"/>
                <a:gd name="connsiteY11" fmla="*/ 1428750 h 1428750"/>
                <a:gd name="connsiteX12" fmla="*/ 654844 w 1190625"/>
                <a:gd name="connsiteY12" fmla="*/ 1428750 h 1428750"/>
                <a:gd name="connsiteX13" fmla="*/ 714375 w 1190625"/>
                <a:gd name="connsiteY13" fmla="*/ 1369219 h 1428750"/>
                <a:gd name="connsiteX14" fmla="*/ 654844 w 1190625"/>
                <a:gd name="connsiteY14" fmla="*/ 1309688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0625" h="1428750">
                  <a:moveTo>
                    <a:pt x="119063" y="1309688"/>
                  </a:moveTo>
                  <a:lnTo>
                    <a:pt x="119063" y="119063"/>
                  </a:lnTo>
                  <a:lnTo>
                    <a:pt x="1071563" y="119063"/>
                  </a:lnTo>
                  <a:lnTo>
                    <a:pt x="1071563" y="575469"/>
                  </a:lnTo>
                  <a:cubicBezTo>
                    <a:pt x="1071990" y="608168"/>
                    <a:pt x="1098394" y="634573"/>
                    <a:pt x="1131094" y="635000"/>
                  </a:cubicBezTo>
                  <a:cubicBezTo>
                    <a:pt x="1163793" y="634573"/>
                    <a:pt x="1190198" y="608168"/>
                    <a:pt x="1190625" y="575469"/>
                  </a:cubicBezTo>
                  <a:lnTo>
                    <a:pt x="1190625" y="79375"/>
                  </a:lnTo>
                  <a:cubicBezTo>
                    <a:pt x="1190625" y="35537"/>
                    <a:pt x="1155088" y="0"/>
                    <a:pt x="1111250" y="0"/>
                  </a:cubicBezTo>
                  <a:lnTo>
                    <a:pt x="79375" y="0"/>
                  </a:lnTo>
                  <a:cubicBezTo>
                    <a:pt x="35537" y="0"/>
                    <a:pt x="0" y="35537"/>
                    <a:pt x="0" y="79375"/>
                  </a:cubicBezTo>
                  <a:lnTo>
                    <a:pt x="0" y="1349375"/>
                  </a:lnTo>
                  <a:cubicBezTo>
                    <a:pt x="0" y="1393213"/>
                    <a:pt x="35537" y="1428750"/>
                    <a:pt x="79375" y="1428750"/>
                  </a:cubicBezTo>
                  <a:lnTo>
                    <a:pt x="654844" y="1428750"/>
                  </a:lnTo>
                  <a:cubicBezTo>
                    <a:pt x="687543" y="1428323"/>
                    <a:pt x="713948" y="1401918"/>
                    <a:pt x="714375" y="1369219"/>
                  </a:cubicBezTo>
                  <a:cubicBezTo>
                    <a:pt x="713948" y="1336519"/>
                    <a:pt x="687543" y="1310115"/>
                    <a:pt x="654844" y="1309688"/>
                  </a:cubicBezTo>
                  <a:close/>
                </a:path>
              </a:pathLst>
            </a:custGeom>
            <a:grp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24" name="任意多边形: 形状 104">
              <a:extLst>
                <a:ext uri="{FF2B5EF4-FFF2-40B4-BE49-F238E27FC236}">
                  <a16:creationId xmlns:a16="http://schemas.microsoft.com/office/drawing/2014/main" id="{B307D3D1-894A-081A-C357-FDF0EDFA5C83}"/>
                </a:ext>
              </a:extLst>
            </p:cNvPr>
            <p:cNvSpPr/>
            <p:nvPr/>
          </p:nvSpPr>
          <p:spPr>
            <a:xfrm>
              <a:off x="4716912" y="2888412"/>
              <a:ext cx="162446" cy="186997"/>
            </a:xfrm>
            <a:custGeom>
              <a:avLst/>
              <a:gdLst>
                <a:gd name="connsiteX0" fmla="*/ 450336 w 621260"/>
                <a:gd name="connsiteY0" fmla="*/ 430983 h 715154"/>
                <a:gd name="connsiteX1" fmla="*/ 503476 w 621260"/>
                <a:gd name="connsiteY1" fmla="*/ 98442 h 715154"/>
                <a:gd name="connsiteX2" fmla="*/ 170936 w 621260"/>
                <a:gd name="connsiteY2" fmla="*/ 45302 h 715154"/>
                <a:gd name="connsiteX3" fmla="*/ 117796 w 621260"/>
                <a:gd name="connsiteY3" fmla="*/ 377842 h 715154"/>
                <a:gd name="connsiteX4" fmla="*/ 170936 w 621260"/>
                <a:gd name="connsiteY4" fmla="*/ 430983 h 715154"/>
                <a:gd name="connsiteX5" fmla="*/ 1073 w 621260"/>
                <a:gd name="connsiteY5" fmla="*/ 645295 h 715154"/>
                <a:gd name="connsiteX6" fmla="*/ 47626 w 621260"/>
                <a:gd name="connsiteY6" fmla="*/ 714092 h 715154"/>
                <a:gd name="connsiteX7" fmla="*/ 59811 w 621260"/>
                <a:gd name="connsiteY7" fmla="*/ 715145 h 715154"/>
                <a:gd name="connsiteX8" fmla="*/ 117755 w 621260"/>
                <a:gd name="connsiteY8" fmla="*/ 669108 h 715154"/>
                <a:gd name="connsiteX9" fmla="*/ 357265 w 621260"/>
                <a:gd name="connsiteY9" fmla="*/ 522856 h 715154"/>
                <a:gd name="connsiteX10" fmla="*/ 503517 w 621260"/>
                <a:gd name="connsiteY10" fmla="*/ 669108 h 715154"/>
                <a:gd name="connsiteX11" fmla="*/ 561461 w 621260"/>
                <a:gd name="connsiteY11" fmla="*/ 715145 h 715154"/>
                <a:gd name="connsiteX12" fmla="*/ 621251 w 621260"/>
                <a:gd name="connsiteY12" fmla="*/ 657480 h 715154"/>
                <a:gd name="connsiteX13" fmla="*/ 620198 w 621260"/>
                <a:gd name="connsiteY13" fmla="*/ 645295 h 715154"/>
                <a:gd name="connsiteX14" fmla="*/ 450336 w 621260"/>
                <a:gd name="connsiteY14" fmla="*/ 430983 h 715154"/>
                <a:gd name="connsiteX15" fmla="*/ 310636 w 621260"/>
                <a:gd name="connsiteY15" fmla="*/ 119833 h 715154"/>
                <a:gd name="connsiteX16" fmla="*/ 429698 w 621260"/>
                <a:gd name="connsiteY16" fmla="*/ 238895 h 715154"/>
                <a:gd name="connsiteX17" fmla="*/ 310636 w 621260"/>
                <a:gd name="connsiteY17" fmla="*/ 357958 h 715154"/>
                <a:gd name="connsiteX18" fmla="*/ 191573 w 621260"/>
                <a:gd name="connsiteY18" fmla="*/ 238895 h 715154"/>
                <a:gd name="connsiteX19" fmla="*/ 310636 w 621260"/>
                <a:gd name="connsiteY19" fmla="*/ 119833 h 7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1260" h="715154">
                  <a:moveTo>
                    <a:pt x="450336" y="430983"/>
                  </a:moveTo>
                  <a:cubicBezTo>
                    <a:pt x="556839" y="353828"/>
                    <a:pt x="580631" y="204945"/>
                    <a:pt x="503476" y="98442"/>
                  </a:cubicBezTo>
                  <a:cubicBezTo>
                    <a:pt x="426322" y="-8061"/>
                    <a:pt x="277439" y="-31852"/>
                    <a:pt x="170936" y="45302"/>
                  </a:cubicBezTo>
                  <a:cubicBezTo>
                    <a:pt x="64433" y="122456"/>
                    <a:pt x="40641" y="271339"/>
                    <a:pt x="117796" y="377842"/>
                  </a:cubicBezTo>
                  <a:cubicBezTo>
                    <a:pt x="132585" y="398257"/>
                    <a:pt x="150521" y="416194"/>
                    <a:pt x="170936" y="430983"/>
                  </a:cubicBezTo>
                  <a:cubicBezTo>
                    <a:pt x="84875" y="473126"/>
                    <a:pt x="22452" y="551885"/>
                    <a:pt x="1073" y="645295"/>
                  </a:cubicBezTo>
                  <a:cubicBezTo>
                    <a:pt x="-5069" y="677148"/>
                    <a:pt x="15773" y="707950"/>
                    <a:pt x="47626" y="714092"/>
                  </a:cubicBezTo>
                  <a:cubicBezTo>
                    <a:pt x="51640" y="714866"/>
                    <a:pt x="55724" y="715219"/>
                    <a:pt x="59811" y="715145"/>
                  </a:cubicBezTo>
                  <a:cubicBezTo>
                    <a:pt x="87477" y="715127"/>
                    <a:pt x="111484" y="696053"/>
                    <a:pt x="117755" y="669108"/>
                  </a:cubicBezTo>
                  <a:cubicBezTo>
                    <a:pt x="143507" y="562582"/>
                    <a:pt x="250740" y="497103"/>
                    <a:pt x="357265" y="522856"/>
                  </a:cubicBezTo>
                  <a:cubicBezTo>
                    <a:pt x="429577" y="540337"/>
                    <a:pt x="486036" y="596796"/>
                    <a:pt x="503517" y="669108"/>
                  </a:cubicBezTo>
                  <a:cubicBezTo>
                    <a:pt x="509788" y="696053"/>
                    <a:pt x="533795" y="715128"/>
                    <a:pt x="561461" y="715145"/>
                  </a:cubicBezTo>
                  <a:cubicBezTo>
                    <a:pt x="593895" y="715732"/>
                    <a:pt x="620665" y="689914"/>
                    <a:pt x="621251" y="657480"/>
                  </a:cubicBezTo>
                  <a:cubicBezTo>
                    <a:pt x="621325" y="653393"/>
                    <a:pt x="620972" y="649309"/>
                    <a:pt x="620198" y="645295"/>
                  </a:cubicBezTo>
                  <a:cubicBezTo>
                    <a:pt x="598820" y="551885"/>
                    <a:pt x="536397" y="473127"/>
                    <a:pt x="450336" y="430983"/>
                  </a:cubicBezTo>
                  <a:close/>
                  <a:moveTo>
                    <a:pt x="310636" y="119833"/>
                  </a:moveTo>
                  <a:cubicBezTo>
                    <a:pt x="376392" y="119833"/>
                    <a:pt x="429698" y="173139"/>
                    <a:pt x="429698" y="238895"/>
                  </a:cubicBezTo>
                  <a:cubicBezTo>
                    <a:pt x="429698" y="304652"/>
                    <a:pt x="376392" y="357958"/>
                    <a:pt x="310636" y="357958"/>
                  </a:cubicBezTo>
                  <a:cubicBezTo>
                    <a:pt x="244879" y="357958"/>
                    <a:pt x="191573" y="304652"/>
                    <a:pt x="191573" y="238895"/>
                  </a:cubicBezTo>
                  <a:cubicBezTo>
                    <a:pt x="191573" y="173139"/>
                    <a:pt x="244879" y="119833"/>
                    <a:pt x="310636" y="119833"/>
                  </a:cubicBezTo>
                  <a:close/>
                </a:path>
              </a:pathLst>
            </a:custGeom>
            <a:grp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grpSp>
      <p:grpSp>
        <p:nvGrpSpPr>
          <p:cNvPr id="29" name="组合 28">
            <a:extLst>
              <a:ext uri="{FF2B5EF4-FFF2-40B4-BE49-F238E27FC236}">
                <a16:creationId xmlns:a16="http://schemas.microsoft.com/office/drawing/2014/main" id="{8356BD63-BD80-F893-6799-A42189704397}"/>
              </a:ext>
            </a:extLst>
          </p:cNvPr>
          <p:cNvGrpSpPr/>
          <p:nvPr/>
        </p:nvGrpSpPr>
        <p:grpSpPr>
          <a:xfrm>
            <a:off x="696721" y="3725796"/>
            <a:ext cx="3007109" cy="973916"/>
            <a:chOff x="696721" y="4010912"/>
            <a:chExt cx="3007109" cy="973916"/>
          </a:xfrm>
        </p:grpSpPr>
        <p:sp>
          <p:nvSpPr>
            <p:cNvPr id="27" name="TextBox 76">
              <a:extLst>
                <a:ext uri="{FF2B5EF4-FFF2-40B4-BE49-F238E27FC236}">
                  <a16:creationId xmlns:a16="http://schemas.microsoft.com/office/drawing/2014/main" id="{B21487F7-0964-EF5C-3044-00E1A170D64E}"/>
                </a:ext>
              </a:extLst>
            </p:cNvPr>
            <p:cNvSpPr txBox="1"/>
            <p:nvPr/>
          </p:nvSpPr>
          <p:spPr>
            <a:xfrm>
              <a:off x="1411386" y="4010912"/>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rPr>
                <a:t>添加标题</a:t>
              </a:r>
            </a:p>
          </p:txBody>
        </p:sp>
        <p:sp>
          <p:nvSpPr>
            <p:cNvPr id="28" name="文本框 27">
              <a:extLst>
                <a:ext uri="{FF2B5EF4-FFF2-40B4-BE49-F238E27FC236}">
                  <a16:creationId xmlns:a16="http://schemas.microsoft.com/office/drawing/2014/main" id="{24D6608E-4861-9F29-25FB-EAB349B071C6}"/>
                </a:ext>
              </a:extLst>
            </p:cNvPr>
            <p:cNvSpPr txBox="1"/>
            <p:nvPr/>
          </p:nvSpPr>
          <p:spPr>
            <a:xfrm>
              <a:off x="696721" y="4429035"/>
              <a:ext cx="3007109" cy="555793"/>
            </a:xfrm>
            <a:prstGeom prst="rect">
              <a:avLst/>
            </a:prstGeom>
            <a:noFill/>
          </p:spPr>
          <p:txBody>
            <a:bodyPr wrap="square" rtlCol="0">
              <a:spAutoFit/>
            </a:bodyPr>
            <a:lstStyle/>
            <a:p>
              <a:pPr algn="ctr">
                <a:lnSpc>
                  <a:spcPct val="130000"/>
                </a:lnSpc>
              </a:pPr>
              <a:r>
                <a:rPr lang="zh-CN" altLang="en-US" sz="1200" dirty="0">
                  <a:solidFill>
                    <a:schemeClr val="bg1">
                      <a:lumMod val="50000"/>
                    </a:schemeClr>
                  </a:solidFill>
                  <a:latin typeface="阿里巴巴普惠体" panose="00020600040101010101" pitchFamily="18" charset="-122"/>
                  <a:ea typeface="阿里巴巴普惠体" panose="00020600040101010101" pitchFamily="18" charset="-122"/>
                </a:rPr>
                <a:t>您的内容打在这里，或者通过复制您的文本在此框中选择粘贴并选择只保留</a:t>
              </a:r>
            </a:p>
          </p:txBody>
        </p:sp>
      </p:grpSp>
      <p:grpSp>
        <p:nvGrpSpPr>
          <p:cNvPr id="30" name="组合 29">
            <a:extLst>
              <a:ext uri="{FF2B5EF4-FFF2-40B4-BE49-F238E27FC236}">
                <a16:creationId xmlns:a16="http://schemas.microsoft.com/office/drawing/2014/main" id="{BF8020F1-4B79-D71D-79C4-C2A97875B522}"/>
              </a:ext>
            </a:extLst>
          </p:cNvPr>
          <p:cNvGrpSpPr/>
          <p:nvPr/>
        </p:nvGrpSpPr>
        <p:grpSpPr>
          <a:xfrm>
            <a:off x="2881461" y="1910729"/>
            <a:ext cx="3007109" cy="973916"/>
            <a:chOff x="696721" y="4010912"/>
            <a:chExt cx="3007109" cy="973916"/>
          </a:xfrm>
        </p:grpSpPr>
        <p:sp>
          <p:nvSpPr>
            <p:cNvPr id="31" name="TextBox 76">
              <a:extLst>
                <a:ext uri="{FF2B5EF4-FFF2-40B4-BE49-F238E27FC236}">
                  <a16:creationId xmlns:a16="http://schemas.microsoft.com/office/drawing/2014/main" id="{6175D543-80A9-8B4F-0020-485ED6309609}"/>
                </a:ext>
              </a:extLst>
            </p:cNvPr>
            <p:cNvSpPr txBox="1"/>
            <p:nvPr/>
          </p:nvSpPr>
          <p:spPr>
            <a:xfrm>
              <a:off x="1411386" y="4010912"/>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rPr>
                <a:t>添加标题</a:t>
              </a:r>
            </a:p>
          </p:txBody>
        </p:sp>
        <p:sp>
          <p:nvSpPr>
            <p:cNvPr id="32" name="文本框 31">
              <a:extLst>
                <a:ext uri="{FF2B5EF4-FFF2-40B4-BE49-F238E27FC236}">
                  <a16:creationId xmlns:a16="http://schemas.microsoft.com/office/drawing/2014/main" id="{D40CDD1F-6189-A770-4B7B-38A5B2C36781}"/>
                </a:ext>
              </a:extLst>
            </p:cNvPr>
            <p:cNvSpPr txBox="1"/>
            <p:nvPr/>
          </p:nvSpPr>
          <p:spPr>
            <a:xfrm>
              <a:off x="696721" y="4429035"/>
              <a:ext cx="3007109" cy="555793"/>
            </a:xfrm>
            <a:prstGeom prst="rect">
              <a:avLst/>
            </a:prstGeom>
            <a:noFill/>
          </p:spPr>
          <p:txBody>
            <a:bodyPr wrap="square" rtlCol="0">
              <a:spAutoFit/>
            </a:bodyPr>
            <a:lstStyle/>
            <a:p>
              <a:pPr algn="ctr">
                <a:lnSpc>
                  <a:spcPct val="130000"/>
                </a:lnSpc>
              </a:pPr>
              <a:r>
                <a:rPr lang="zh-CN" altLang="en-US" sz="1200" dirty="0">
                  <a:solidFill>
                    <a:schemeClr val="bg1">
                      <a:lumMod val="50000"/>
                    </a:schemeClr>
                  </a:solidFill>
                  <a:latin typeface="阿里巴巴普惠体" panose="00020600040101010101" pitchFamily="18" charset="-122"/>
                  <a:ea typeface="阿里巴巴普惠体" panose="00020600040101010101" pitchFamily="18" charset="-122"/>
                </a:rPr>
                <a:t>您的内容打在这里，或者通过复制您的文本在此框中选择粘贴并选择只保留</a:t>
              </a:r>
            </a:p>
          </p:txBody>
        </p:sp>
      </p:grpSp>
      <p:grpSp>
        <p:nvGrpSpPr>
          <p:cNvPr id="33" name="组合 32">
            <a:extLst>
              <a:ext uri="{FF2B5EF4-FFF2-40B4-BE49-F238E27FC236}">
                <a16:creationId xmlns:a16="http://schemas.microsoft.com/office/drawing/2014/main" id="{EE7C6E40-28F3-927E-45F7-F9F3564C7D9C}"/>
              </a:ext>
            </a:extLst>
          </p:cNvPr>
          <p:cNvGrpSpPr/>
          <p:nvPr/>
        </p:nvGrpSpPr>
        <p:grpSpPr>
          <a:xfrm>
            <a:off x="6407900" y="1910729"/>
            <a:ext cx="3007109" cy="973916"/>
            <a:chOff x="696721" y="4010912"/>
            <a:chExt cx="3007109" cy="973916"/>
          </a:xfrm>
        </p:grpSpPr>
        <p:sp>
          <p:nvSpPr>
            <p:cNvPr id="34" name="TextBox 76">
              <a:extLst>
                <a:ext uri="{FF2B5EF4-FFF2-40B4-BE49-F238E27FC236}">
                  <a16:creationId xmlns:a16="http://schemas.microsoft.com/office/drawing/2014/main" id="{3A507DF0-A7EB-EBF5-DE31-B8DA3DC77456}"/>
                </a:ext>
              </a:extLst>
            </p:cNvPr>
            <p:cNvSpPr txBox="1"/>
            <p:nvPr/>
          </p:nvSpPr>
          <p:spPr>
            <a:xfrm>
              <a:off x="1411386" y="4010912"/>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rPr>
                <a:t>添加标题</a:t>
              </a:r>
            </a:p>
          </p:txBody>
        </p:sp>
        <p:sp>
          <p:nvSpPr>
            <p:cNvPr id="35" name="文本框 34">
              <a:extLst>
                <a:ext uri="{FF2B5EF4-FFF2-40B4-BE49-F238E27FC236}">
                  <a16:creationId xmlns:a16="http://schemas.microsoft.com/office/drawing/2014/main" id="{E7215473-C4C9-EB4C-82ED-BFFB72FEE1B0}"/>
                </a:ext>
              </a:extLst>
            </p:cNvPr>
            <p:cNvSpPr txBox="1"/>
            <p:nvPr/>
          </p:nvSpPr>
          <p:spPr>
            <a:xfrm>
              <a:off x="696721" y="4429035"/>
              <a:ext cx="3007109" cy="555793"/>
            </a:xfrm>
            <a:prstGeom prst="rect">
              <a:avLst/>
            </a:prstGeom>
            <a:noFill/>
          </p:spPr>
          <p:txBody>
            <a:bodyPr wrap="square" rtlCol="0">
              <a:spAutoFit/>
            </a:bodyPr>
            <a:lstStyle/>
            <a:p>
              <a:pPr algn="ctr">
                <a:lnSpc>
                  <a:spcPct val="130000"/>
                </a:lnSpc>
              </a:pPr>
              <a:r>
                <a:rPr lang="zh-CN" altLang="en-US" sz="1200" dirty="0">
                  <a:solidFill>
                    <a:schemeClr val="bg1">
                      <a:lumMod val="50000"/>
                    </a:schemeClr>
                  </a:solidFill>
                  <a:latin typeface="阿里巴巴普惠体" panose="00020600040101010101" pitchFamily="18" charset="-122"/>
                  <a:ea typeface="阿里巴巴普惠体" panose="00020600040101010101" pitchFamily="18" charset="-122"/>
                </a:rPr>
                <a:t>您的内容打在这里，或者通过复制您的文本在此框中选择粘贴并选择只保留</a:t>
              </a:r>
            </a:p>
          </p:txBody>
        </p:sp>
      </p:grpSp>
      <p:grpSp>
        <p:nvGrpSpPr>
          <p:cNvPr id="36" name="组合 35">
            <a:extLst>
              <a:ext uri="{FF2B5EF4-FFF2-40B4-BE49-F238E27FC236}">
                <a16:creationId xmlns:a16="http://schemas.microsoft.com/office/drawing/2014/main" id="{D057120A-4562-59AF-9EBF-BB1A4F41879B}"/>
              </a:ext>
            </a:extLst>
          </p:cNvPr>
          <p:cNvGrpSpPr/>
          <p:nvPr/>
        </p:nvGrpSpPr>
        <p:grpSpPr>
          <a:xfrm>
            <a:off x="8488170" y="3678732"/>
            <a:ext cx="3007109" cy="973916"/>
            <a:chOff x="696721" y="4010912"/>
            <a:chExt cx="3007109" cy="973916"/>
          </a:xfrm>
        </p:grpSpPr>
        <p:sp>
          <p:nvSpPr>
            <p:cNvPr id="37" name="TextBox 76">
              <a:extLst>
                <a:ext uri="{FF2B5EF4-FFF2-40B4-BE49-F238E27FC236}">
                  <a16:creationId xmlns:a16="http://schemas.microsoft.com/office/drawing/2014/main" id="{95BD7703-39F7-C09E-63A0-E6ED4399DEA2}"/>
                </a:ext>
              </a:extLst>
            </p:cNvPr>
            <p:cNvSpPr txBox="1"/>
            <p:nvPr/>
          </p:nvSpPr>
          <p:spPr>
            <a:xfrm>
              <a:off x="1411386" y="4010912"/>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rPr>
                <a:t>添加标题</a:t>
              </a:r>
            </a:p>
          </p:txBody>
        </p:sp>
        <p:sp>
          <p:nvSpPr>
            <p:cNvPr id="38" name="文本框 37">
              <a:extLst>
                <a:ext uri="{FF2B5EF4-FFF2-40B4-BE49-F238E27FC236}">
                  <a16:creationId xmlns:a16="http://schemas.microsoft.com/office/drawing/2014/main" id="{C0E3D087-70F3-26B5-5D3B-B09A5A3BABBF}"/>
                </a:ext>
              </a:extLst>
            </p:cNvPr>
            <p:cNvSpPr txBox="1"/>
            <p:nvPr/>
          </p:nvSpPr>
          <p:spPr>
            <a:xfrm>
              <a:off x="696721" y="4429035"/>
              <a:ext cx="3007109" cy="555793"/>
            </a:xfrm>
            <a:prstGeom prst="rect">
              <a:avLst/>
            </a:prstGeom>
            <a:noFill/>
          </p:spPr>
          <p:txBody>
            <a:bodyPr wrap="square" rtlCol="0">
              <a:spAutoFit/>
            </a:bodyPr>
            <a:lstStyle/>
            <a:p>
              <a:pPr algn="ctr">
                <a:lnSpc>
                  <a:spcPct val="130000"/>
                </a:lnSpc>
              </a:pPr>
              <a:r>
                <a:rPr lang="zh-CN" altLang="en-US" sz="1200" dirty="0">
                  <a:solidFill>
                    <a:schemeClr val="bg1">
                      <a:lumMod val="50000"/>
                    </a:schemeClr>
                  </a:solidFill>
                  <a:latin typeface="阿里巴巴普惠体" panose="00020600040101010101" pitchFamily="18" charset="-122"/>
                  <a:ea typeface="阿里巴巴普惠体" panose="00020600040101010101" pitchFamily="18" charset="-122"/>
                </a:rPr>
                <a:t>您的内容打在这里，或者通过复制您的文本在此框中选择粘贴并选择只保留</a:t>
              </a:r>
            </a:p>
          </p:txBody>
        </p:sp>
      </p:grpSp>
      <p:grpSp>
        <p:nvGrpSpPr>
          <p:cNvPr id="44" name="组合 43">
            <a:extLst>
              <a:ext uri="{FF2B5EF4-FFF2-40B4-BE49-F238E27FC236}">
                <a16:creationId xmlns:a16="http://schemas.microsoft.com/office/drawing/2014/main" id="{71304F84-E035-7FA7-6CEF-625E44139F3E}"/>
              </a:ext>
            </a:extLst>
          </p:cNvPr>
          <p:cNvGrpSpPr/>
          <p:nvPr/>
        </p:nvGrpSpPr>
        <p:grpSpPr>
          <a:xfrm>
            <a:off x="738043" y="5542985"/>
            <a:ext cx="3403556" cy="713730"/>
            <a:chOff x="696721" y="5445029"/>
            <a:chExt cx="3403556" cy="713730"/>
          </a:xfrm>
        </p:grpSpPr>
        <p:sp>
          <p:nvSpPr>
            <p:cNvPr id="41" name="TextBox 76">
              <a:extLst>
                <a:ext uri="{FF2B5EF4-FFF2-40B4-BE49-F238E27FC236}">
                  <a16:creationId xmlns:a16="http://schemas.microsoft.com/office/drawing/2014/main" id="{455A1080-A6CC-C3DA-77DC-C0A0BA049411}"/>
                </a:ext>
              </a:extLst>
            </p:cNvPr>
            <p:cNvSpPr txBox="1"/>
            <p:nvPr/>
          </p:nvSpPr>
          <p:spPr>
            <a:xfrm>
              <a:off x="1609610" y="5445029"/>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bg1"/>
                  </a:solidFill>
                  <a:latin typeface="阿里巴巴普惠体" panose="00020600040101010101" pitchFamily="18" charset="-122"/>
                  <a:ea typeface="阿里巴巴普惠体" panose="00020600040101010101" pitchFamily="18" charset="-122"/>
                </a:rPr>
                <a:t>添加标题</a:t>
              </a:r>
            </a:p>
          </p:txBody>
        </p:sp>
        <p:sp>
          <p:nvSpPr>
            <p:cNvPr id="42" name="文本框 41">
              <a:extLst>
                <a:ext uri="{FF2B5EF4-FFF2-40B4-BE49-F238E27FC236}">
                  <a16:creationId xmlns:a16="http://schemas.microsoft.com/office/drawing/2014/main" id="{446B3486-CC3B-6B9C-15B3-FE5F52ACCF0C}"/>
                </a:ext>
              </a:extLst>
            </p:cNvPr>
            <p:cNvSpPr txBox="1"/>
            <p:nvPr/>
          </p:nvSpPr>
          <p:spPr>
            <a:xfrm>
              <a:off x="696721" y="5843032"/>
              <a:ext cx="3403556" cy="315727"/>
            </a:xfrm>
            <a:prstGeom prst="rect">
              <a:avLst/>
            </a:prstGeom>
            <a:noFill/>
          </p:spPr>
          <p:txBody>
            <a:bodyPr wrap="square" rtlCol="0">
              <a:spAutoFit/>
            </a:bodyPr>
            <a:lstStyle/>
            <a:p>
              <a:pPr algn="ctr">
                <a:lnSpc>
                  <a:spcPct val="130000"/>
                </a:lnSpc>
              </a:pPr>
              <a:r>
                <a:rPr lang="zh-CN" altLang="en-US" sz="1200" dirty="0">
                  <a:solidFill>
                    <a:schemeClr val="bg1"/>
                  </a:solidFill>
                  <a:latin typeface="阿里巴巴普惠体" panose="00020600040101010101" pitchFamily="18" charset="-122"/>
                  <a:ea typeface="阿里巴巴普惠体" panose="00020600040101010101" pitchFamily="18" charset="-122"/>
                </a:rPr>
                <a:t>请在此输入您的文案内容，可直接复制过来</a:t>
              </a:r>
            </a:p>
          </p:txBody>
        </p:sp>
      </p:grpSp>
      <p:grpSp>
        <p:nvGrpSpPr>
          <p:cNvPr id="45" name="组合 44">
            <a:extLst>
              <a:ext uri="{FF2B5EF4-FFF2-40B4-BE49-F238E27FC236}">
                <a16:creationId xmlns:a16="http://schemas.microsoft.com/office/drawing/2014/main" id="{2C0180E2-F8D0-1D8E-A4FA-DD86D16BAB98}"/>
              </a:ext>
            </a:extLst>
          </p:cNvPr>
          <p:cNvGrpSpPr/>
          <p:nvPr/>
        </p:nvGrpSpPr>
        <p:grpSpPr>
          <a:xfrm>
            <a:off x="4351891" y="5542985"/>
            <a:ext cx="3403556" cy="713730"/>
            <a:chOff x="696721" y="5445029"/>
            <a:chExt cx="3403556" cy="713730"/>
          </a:xfrm>
        </p:grpSpPr>
        <p:sp>
          <p:nvSpPr>
            <p:cNvPr id="46" name="TextBox 76">
              <a:extLst>
                <a:ext uri="{FF2B5EF4-FFF2-40B4-BE49-F238E27FC236}">
                  <a16:creationId xmlns:a16="http://schemas.microsoft.com/office/drawing/2014/main" id="{27EC084E-47B7-6766-784C-D708993EC448}"/>
                </a:ext>
              </a:extLst>
            </p:cNvPr>
            <p:cNvSpPr txBox="1"/>
            <p:nvPr/>
          </p:nvSpPr>
          <p:spPr>
            <a:xfrm>
              <a:off x="1609610" y="5445029"/>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bg1"/>
                  </a:solidFill>
                  <a:latin typeface="阿里巴巴普惠体" panose="00020600040101010101" pitchFamily="18" charset="-122"/>
                  <a:ea typeface="阿里巴巴普惠体" panose="00020600040101010101" pitchFamily="18" charset="-122"/>
                </a:rPr>
                <a:t>添加标题</a:t>
              </a:r>
            </a:p>
          </p:txBody>
        </p:sp>
        <p:sp>
          <p:nvSpPr>
            <p:cNvPr id="47" name="文本框 46">
              <a:extLst>
                <a:ext uri="{FF2B5EF4-FFF2-40B4-BE49-F238E27FC236}">
                  <a16:creationId xmlns:a16="http://schemas.microsoft.com/office/drawing/2014/main" id="{C5A00484-9BF5-9ECC-8493-3D0833B2FCBB}"/>
                </a:ext>
              </a:extLst>
            </p:cNvPr>
            <p:cNvSpPr txBox="1"/>
            <p:nvPr/>
          </p:nvSpPr>
          <p:spPr>
            <a:xfrm>
              <a:off x="696721" y="5843032"/>
              <a:ext cx="3403556" cy="315727"/>
            </a:xfrm>
            <a:prstGeom prst="rect">
              <a:avLst/>
            </a:prstGeom>
            <a:noFill/>
          </p:spPr>
          <p:txBody>
            <a:bodyPr wrap="square" rtlCol="0">
              <a:spAutoFit/>
            </a:bodyPr>
            <a:lstStyle/>
            <a:p>
              <a:pPr algn="ctr">
                <a:lnSpc>
                  <a:spcPct val="130000"/>
                </a:lnSpc>
              </a:pPr>
              <a:r>
                <a:rPr lang="zh-CN" altLang="en-US" sz="1200" dirty="0">
                  <a:solidFill>
                    <a:schemeClr val="bg1"/>
                  </a:solidFill>
                  <a:latin typeface="阿里巴巴普惠体" panose="00020600040101010101" pitchFamily="18" charset="-122"/>
                  <a:ea typeface="阿里巴巴普惠体" panose="00020600040101010101" pitchFamily="18" charset="-122"/>
                </a:rPr>
                <a:t>请在此输入您的文案内容，可直接复制过来</a:t>
              </a:r>
            </a:p>
          </p:txBody>
        </p:sp>
      </p:grpSp>
      <p:grpSp>
        <p:nvGrpSpPr>
          <p:cNvPr id="48" name="组合 47">
            <a:extLst>
              <a:ext uri="{FF2B5EF4-FFF2-40B4-BE49-F238E27FC236}">
                <a16:creationId xmlns:a16="http://schemas.microsoft.com/office/drawing/2014/main" id="{B5A4D49F-A18D-3198-3698-DC1D967A6656}"/>
              </a:ext>
            </a:extLst>
          </p:cNvPr>
          <p:cNvGrpSpPr/>
          <p:nvPr/>
        </p:nvGrpSpPr>
        <p:grpSpPr>
          <a:xfrm>
            <a:off x="7965739" y="5542985"/>
            <a:ext cx="3403556" cy="713730"/>
            <a:chOff x="696721" y="5445029"/>
            <a:chExt cx="3403556" cy="713730"/>
          </a:xfrm>
        </p:grpSpPr>
        <p:sp>
          <p:nvSpPr>
            <p:cNvPr id="49" name="TextBox 76">
              <a:extLst>
                <a:ext uri="{FF2B5EF4-FFF2-40B4-BE49-F238E27FC236}">
                  <a16:creationId xmlns:a16="http://schemas.microsoft.com/office/drawing/2014/main" id="{506C6EBD-7B2E-931B-A6C4-87DF135D490F}"/>
                </a:ext>
              </a:extLst>
            </p:cNvPr>
            <p:cNvSpPr txBox="1"/>
            <p:nvPr/>
          </p:nvSpPr>
          <p:spPr>
            <a:xfrm>
              <a:off x="1609610" y="5445029"/>
              <a:ext cx="1577779"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r"/>
              <a:r>
                <a:rPr lang="zh-CN" altLang="en-US" sz="2400" b="1" dirty="0">
                  <a:solidFill>
                    <a:schemeClr val="bg1"/>
                  </a:solidFill>
                  <a:latin typeface="阿里巴巴普惠体" panose="00020600040101010101" pitchFamily="18" charset="-122"/>
                  <a:ea typeface="阿里巴巴普惠体" panose="00020600040101010101" pitchFamily="18" charset="-122"/>
                </a:rPr>
                <a:t>添加标题</a:t>
              </a:r>
            </a:p>
          </p:txBody>
        </p:sp>
        <p:sp>
          <p:nvSpPr>
            <p:cNvPr id="50" name="文本框 49">
              <a:extLst>
                <a:ext uri="{FF2B5EF4-FFF2-40B4-BE49-F238E27FC236}">
                  <a16:creationId xmlns:a16="http://schemas.microsoft.com/office/drawing/2014/main" id="{4173ACF9-3D26-7E0D-FA26-96CB273E1447}"/>
                </a:ext>
              </a:extLst>
            </p:cNvPr>
            <p:cNvSpPr txBox="1"/>
            <p:nvPr/>
          </p:nvSpPr>
          <p:spPr>
            <a:xfrm>
              <a:off x="696721" y="5843032"/>
              <a:ext cx="3403556" cy="315727"/>
            </a:xfrm>
            <a:prstGeom prst="rect">
              <a:avLst/>
            </a:prstGeom>
            <a:noFill/>
          </p:spPr>
          <p:txBody>
            <a:bodyPr wrap="square" rtlCol="0">
              <a:spAutoFit/>
            </a:bodyPr>
            <a:lstStyle/>
            <a:p>
              <a:pPr algn="ctr">
                <a:lnSpc>
                  <a:spcPct val="130000"/>
                </a:lnSpc>
              </a:pPr>
              <a:r>
                <a:rPr lang="zh-CN" altLang="en-US" sz="1200" dirty="0">
                  <a:solidFill>
                    <a:schemeClr val="bg1"/>
                  </a:solidFill>
                  <a:latin typeface="阿里巴巴普惠体" panose="00020600040101010101" pitchFamily="18" charset="-122"/>
                  <a:ea typeface="阿里巴巴普惠体" panose="00020600040101010101" pitchFamily="18" charset="-122"/>
                </a:rPr>
                <a:t>请在此输入您的文案内容，可直接复制过来</a:t>
              </a:r>
            </a:p>
          </p:txBody>
        </p:sp>
      </p:grpSp>
    </p:spTree>
    <p:extLst>
      <p:ext uri="{BB962C8B-B14F-4D97-AF65-F5344CB8AC3E}">
        <p14:creationId xmlns:p14="http://schemas.microsoft.com/office/powerpoint/2010/main" val="3259357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a:extLst>
              <a:ext uri="{FF2B5EF4-FFF2-40B4-BE49-F238E27FC236}">
                <a16:creationId xmlns:a16="http://schemas.microsoft.com/office/drawing/2014/main" id="{3F3A174F-7688-67D1-E673-61EA3CF8BFE4}"/>
              </a:ext>
            </a:extLst>
          </p:cNvPr>
          <p:cNvSpPr/>
          <p:nvPr/>
        </p:nvSpPr>
        <p:spPr>
          <a:xfrm>
            <a:off x="0" y="2614374"/>
            <a:ext cx="12192000" cy="4258023"/>
          </a:xfrm>
          <a:prstGeom prst="rect">
            <a:avLst/>
          </a:prstGeom>
          <a:blipFill dpi="0" rotWithShape="1">
            <a:blip r:embed="rId2" cstate="email">
              <a:alphaModFix amt="27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D5E224D-4A69-B95F-2A39-C4CE81504EDF}"/>
              </a:ext>
            </a:extLst>
          </p:cNvPr>
          <p:cNvSpPr>
            <a:spLocks noGrp="1"/>
          </p:cNvSpPr>
          <p:nvPr>
            <p:ph type="title"/>
          </p:nvPr>
        </p:nvSpPr>
        <p:spPr/>
        <p:txBody>
          <a:bodyPr/>
          <a:lstStyle/>
          <a:p>
            <a:r>
              <a:rPr lang="zh-CN" altLang="en-US" dirty="0"/>
              <a:t>重点成果展示</a:t>
            </a:r>
          </a:p>
        </p:txBody>
      </p:sp>
      <p:sp>
        <p:nvSpPr>
          <p:cNvPr id="20" name="等腰三角形 2">
            <a:extLst>
              <a:ext uri="{FF2B5EF4-FFF2-40B4-BE49-F238E27FC236}">
                <a16:creationId xmlns:a16="http://schemas.microsoft.com/office/drawing/2014/main" id="{27322AA4-248F-E7F5-5B5F-2A8512672AC8}"/>
              </a:ext>
            </a:extLst>
          </p:cNvPr>
          <p:cNvSpPr/>
          <p:nvPr/>
        </p:nvSpPr>
        <p:spPr bwMode="auto">
          <a:xfrm rot="10585946">
            <a:off x="742046" y="3996570"/>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FF7738"/>
              </a:gs>
              <a:gs pos="100000">
                <a:srgbClr val="FFBD6B"/>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21" name="TextBox 4">
            <a:extLst>
              <a:ext uri="{FF2B5EF4-FFF2-40B4-BE49-F238E27FC236}">
                <a16:creationId xmlns:a16="http://schemas.microsoft.com/office/drawing/2014/main" id="{CA3A0796-8689-00B7-33CE-1BF0DD5307DD}"/>
              </a:ext>
            </a:extLst>
          </p:cNvPr>
          <p:cNvSpPr txBox="1"/>
          <p:nvPr/>
        </p:nvSpPr>
        <p:spPr>
          <a:xfrm>
            <a:off x="930022" y="4263621"/>
            <a:ext cx="7296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01</a:t>
            </a:r>
            <a:endParaRPr kumimoji="0" lang="zh-CN" altLang="en-US" sz="36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22" name="等腰三角形 2">
            <a:extLst>
              <a:ext uri="{FF2B5EF4-FFF2-40B4-BE49-F238E27FC236}">
                <a16:creationId xmlns:a16="http://schemas.microsoft.com/office/drawing/2014/main" id="{25E779A6-03DA-1224-58C0-37DB4A10C328}"/>
              </a:ext>
            </a:extLst>
          </p:cNvPr>
          <p:cNvSpPr/>
          <p:nvPr/>
        </p:nvSpPr>
        <p:spPr bwMode="auto">
          <a:xfrm rot="19861646">
            <a:off x="3207265" y="4181930"/>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1B7F75"/>
              </a:gs>
              <a:gs pos="100000">
                <a:srgbClr val="4DC3C6"/>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23" name="TextBox 16">
            <a:extLst>
              <a:ext uri="{FF2B5EF4-FFF2-40B4-BE49-F238E27FC236}">
                <a16:creationId xmlns:a16="http://schemas.microsoft.com/office/drawing/2014/main" id="{F3955E61-9027-2149-5CF0-EDD9AB12CFF7}"/>
              </a:ext>
            </a:extLst>
          </p:cNvPr>
          <p:cNvSpPr txBox="1"/>
          <p:nvPr/>
        </p:nvSpPr>
        <p:spPr>
          <a:xfrm>
            <a:off x="3434683" y="4592941"/>
            <a:ext cx="729687"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1" i="0" u="none" strike="noStrike" cap="none" spc="0" normalizeH="0" baseline="0">
                <a:ln>
                  <a:noFill/>
                </a:ln>
                <a:solidFill>
                  <a:prstClr val="white"/>
                </a:solidFill>
                <a:effectLst/>
                <a:uLnTx/>
                <a:uFillTx/>
                <a:latin typeface="阿里巴巴普惠体" panose="00020600040101010101" pitchFamily="18" charset="-122"/>
                <a:ea typeface="阿里巴巴普惠体" panose="00020600040101010101" pitchFamily="18" charset="-122"/>
                <a:cs typeface="+mn-ea"/>
              </a:defRPr>
            </a:lvl1pPr>
          </a:lstStyle>
          <a:p>
            <a:r>
              <a:rPr lang="en-US" altLang="zh-CN" dirty="0">
                <a:sym typeface="字魂105号-简雅黑" panose="00000500000000000000" pitchFamily="2" charset="-122"/>
              </a:rPr>
              <a:t>02</a:t>
            </a:r>
            <a:endParaRPr lang="zh-CN" altLang="en-US" dirty="0">
              <a:sym typeface="字魂105号-简雅黑" panose="00000500000000000000" pitchFamily="2" charset="-122"/>
            </a:endParaRPr>
          </a:p>
        </p:txBody>
      </p:sp>
      <p:sp>
        <p:nvSpPr>
          <p:cNvPr id="24" name="等腰三角形 2">
            <a:extLst>
              <a:ext uri="{FF2B5EF4-FFF2-40B4-BE49-F238E27FC236}">
                <a16:creationId xmlns:a16="http://schemas.microsoft.com/office/drawing/2014/main" id="{9D20A289-56A5-1A85-866F-333A30999E02}"/>
              </a:ext>
            </a:extLst>
          </p:cNvPr>
          <p:cNvSpPr/>
          <p:nvPr/>
        </p:nvSpPr>
        <p:spPr bwMode="auto">
          <a:xfrm rot="9725433">
            <a:off x="4327957" y="1937171"/>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FF7738"/>
              </a:gs>
              <a:gs pos="100000">
                <a:srgbClr val="FFBD6B"/>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25" name="TextBox 17">
            <a:extLst>
              <a:ext uri="{FF2B5EF4-FFF2-40B4-BE49-F238E27FC236}">
                <a16:creationId xmlns:a16="http://schemas.microsoft.com/office/drawing/2014/main" id="{B12465F1-52DC-C76E-9FCB-69D79D274BAF}"/>
              </a:ext>
            </a:extLst>
          </p:cNvPr>
          <p:cNvSpPr txBox="1"/>
          <p:nvPr/>
        </p:nvSpPr>
        <p:spPr>
          <a:xfrm>
            <a:off x="4478188" y="2193299"/>
            <a:ext cx="729687"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1" i="0" u="none" strike="noStrike" cap="none" spc="0" normalizeH="0" baseline="0">
                <a:ln>
                  <a:noFill/>
                </a:ln>
                <a:solidFill>
                  <a:prstClr val="white"/>
                </a:solidFill>
                <a:effectLst/>
                <a:uLnTx/>
                <a:uFillTx/>
                <a:latin typeface="阿里巴巴普惠体" panose="00020600040101010101" pitchFamily="18" charset="-122"/>
                <a:ea typeface="阿里巴巴普惠体" panose="00020600040101010101" pitchFamily="18" charset="-122"/>
                <a:cs typeface="+mn-ea"/>
              </a:defRPr>
            </a:lvl1pPr>
          </a:lstStyle>
          <a:p>
            <a:r>
              <a:rPr lang="en-US" altLang="zh-CN" dirty="0">
                <a:sym typeface="字魂105号-简雅黑" panose="00000500000000000000" pitchFamily="2" charset="-122"/>
              </a:rPr>
              <a:t>03</a:t>
            </a:r>
            <a:endParaRPr lang="zh-CN" altLang="en-US" dirty="0">
              <a:sym typeface="字魂105号-简雅黑" panose="00000500000000000000" pitchFamily="2" charset="-122"/>
            </a:endParaRPr>
          </a:p>
        </p:txBody>
      </p:sp>
      <p:sp>
        <p:nvSpPr>
          <p:cNvPr id="26" name="等腰三角形 2">
            <a:extLst>
              <a:ext uri="{FF2B5EF4-FFF2-40B4-BE49-F238E27FC236}">
                <a16:creationId xmlns:a16="http://schemas.microsoft.com/office/drawing/2014/main" id="{F4CCD8CC-362E-8817-AAB9-AC46D341E8DD}"/>
              </a:ext>
            </a:extLst>
          </p:cNvPr>
          <p:cNvSpPr/>
          <p:nvPr/>
        </p:nvSpPr>
        <p:spPr bwMode="auto">
          <a:xfrm rot="20624090">
            <a:off x="6482897" y="3178268"/>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1B7F75"/>
              </a:gs>
              <a:gs pos="100000">
                <a:srgbClr val="4DC3C6"/>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27" name="TextBox 18">
            <a:extLst>
              <a:ext uri="{FF2B5EF4-FFF2-40B4-BE49-F238E27FC236}">
                <a16:creationId xmlns:a16="http://schemas.microsoft.com/office/drawing/2014/main" id="{24D49169-7F00-62D9-C0AC-E5B03E7E6C08}"/>
              </a:ext>
            </a:extLst>
          </p:cNvPr>
          <p:cNvSpPr txBox="1"/>
          <p:nvPr/>
        </p:nvSpPr>
        <p:spPr>
          <a:xfrm>
            <a:off x="6709497" y="3586507"/>
            <a:ext cx="729687"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1" i="0" u="none" strike="noStrike" cap="none" spc="0" normalizeH="0" baseline="0">
                <a:ln>
                  <a:noFill/>
                </a:ln>
                <a:solidFill>
                  <a:prstClr val="white"/>
                </a:solidFill>
                <a:effectLst/>
                <a:uLnTx/>
                <a:uFillTx/>
                <a:latin typeface="阿里巴巴普惠体" panose="00020600040101010101" pitchFamily="18" charset="-122"/>
                <a:ea typeface="阿里巴巴普惠体" panose="00020600040101010101" pitchFamily="18" charset="-122"/>
                <a:cs typeface="+mn-ea"/>
              </a:defRPr>
            </a:lvl1pPr>
          </a:lstStyle>
          <a:p>
            <a:r>
              <a:rPr lang="en-US" altLang="zh-CN" dirty="0">
                <a:sym typeface="字魂105号-简雅黑" panose="00000500000000000000" pitchFamily="2" charset="-122"/>
              </a:rPr>
              <a:t>04</a:t>
            </a:r>
            <a:endParaRPr lang="zh-CN" altLang="en-US" dirty="0">
              <a:sym typeface="字魂105号-简雅黑" panose="00000500000000000000" pitchFamily="2" charset="-122"/>
            </a:endParaRPr>
          </a:p>
        </p:txBody>
      </p:sp>
      <p:sp>
        <p:nvSpPr>
          <p:cNvPr id="28" name="等腰三角形 2">
            <a:extLst>
              <a:ext uri="{FF2B5EF4-FFF2-40B4-BE49-F238E27FC236}">
                <a16:creationId xmlns:a16="http://schemas.microsoft.com/office/drawing/2014/main" id="{D621E9FB-96F4-2734-D09B-6D1378BA7F8F}"/>
              </a:ext>
            </a:extLst>
          </p:cNvPr>
          <p:cNvSpPr/>
          <p:nvPr/>
        </p:nvSpPr>
        <p:spPr bwMode="auto">
          <a:xfrm rot="10800000">
            <a:off x="8424702" y="1378486"/>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FF7738"/>
              </a:gs>
              <a:gs pos="100000">
                <a:srgbClr val="FFBD6B"/>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1" name="TextBox 19">
            <a:extLst>
              <a:ext uri="{FF2B5EF4-FFF2-40B4-BE49-F238E27FC236}">
                <a16:creationId xmlns:a16="http://schemas.microsoft.com/office/drawing/2014/main" id="{1B174921-E02E-FE5B-E8A5-4266DD9D3A87}"/>
              </a:ext>
            </a:extLst>
          </p:cNvPr>
          <p:cNvSpPr txBox="1"/>
          <p:nvPr/>
        </p:nvSpPr>
        <p:spPr>
          <a:xfrm>
            <a:off x="8612678" y="1640584"/>
            <a:ext cx="729687"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1" i="0" u="none" strike="noStrike" cap="none" spc="0" normalizeH="0" baseline="0">
                <a:ln>
                  <a:noFill/>
                </a:ln>
                <a:solidFill>
                  <a:prstClr val="white"/>
                </a:solidFill>
                <a:effectLst/>
                <a:uLnTx/>
                <a:uFillTx/>
                <a:latin typeface="阿里巴巴普惠体" panose="00020600040101010101" pitchFamily="18" charset="-122"/>
                <a:ea typeface="阿里巴巴普惠体" panose="00020600040101010101" pitchFamily="18" charset="-122"/>
                <a:cs typeface="+mn-ea"/>
              </a:defRPr>
            </a:lvl1pPr>
          </a:lstStyle>
          <a:p>
            <a:r>
              <a:rPr lang="en-US" altLang="zh-CN" dirty="0">
                <a:sym typeface="字魂105号-简雅黑" panose="00000500000000000000" pitchFamily="2" charset="-122"/>
              </a:rPr>
              <a:t>05</a:t>
            </a:r>
            <a:endParaRPr lang="zh-CN" altLang="en-US" dirty="0">
              <a:sym typeface="字魂105号-简雅黑" panose="00000500000000000000" pitchFamily="2" charset="-122"/>
            </a:endParaRPr>
          </a:p>
        </p:txBody>
      </p:sp>
      <p:sp>
        <p:nvSpPr>
          <p:cNvPr id="82" name="等腰三角形 2">
            <a:extLst>
              <a:ext uri="{FF2B5EF4-FFF2-40B4-BE49-F238E27FC236}">
                <a16:creationId xmlns:a16="http://schemas.microsoft.com/office/drawing/2014/main" id="{CA437A1B-DE8D-6E9C-341D-D3160A919807}"/>
              </a:ext>
            </a:extLst>
          </p:cNvPr>
          <p:cNvSpPr/>
          <p:nvPr/>
        </p:nvSpPr>
        <p:spPr bwMode="auto">
          <a:xfrm rot="430599">
            <a:off x="10058462" y="3158528"/>
            <a:ext cx="1105641" cy="127928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rgbClr val="1B7F75"/>
              </a:gs>
              <a:gs pos="100000">
                <a:srgbClr val="4DC3C6"/>
              </a:gs>
            </a:gsLst>
            <a:lin ang="5400000" scaled="1"/>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3" name="TextBox 20">
            <a:extLst>
              <a:ext uri="{FF2B5EF4-FFF2-40B4-BE49-F238E27FC236}">
                <a16:creationId xmlns:a16="http://schemas.microsoft.com/office/drawing/2014/main" id="{277D87C7-F508-EA4A-59ED-9376AD4A48DE}"/>
              </a:ext>
            </a:extLst>
          </p:cNvPr>
          <p:cNvSpPr txBox="1"/>
          <p:nvPr/>
        </p:nvSpPr>
        <p:spPr>
          <a:xfrm>
            <a:off x="10246438" y="3602657"/>
            <a:ext cx="729687"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1" i="0" u="none" strike="noStrike" cap="none" spc="0" normalizeH="0" baseline="0">
                <a:ln>
                  <a:noFill/>
                </a:ln>
                <a:solidFill>
                  <a:prstClr val="white"/>
                </a:solidFill>
                <a:effectLst/>
                <a:uLnTx/>
                <a:uFillTx/>
                <a:latin typeface="阿里巴巴普惠体" panose="00020600040101010101" pitchFamily="18" charset="-122"/>
                <a:ea typeface="阿里巴巴普惠体" panose="00020600040101010101" pitchFamily="18" charset="-122"/>
                <a:cs typeface="+mn-ea"/>
              </a:defRPr>
            </a:lvl1pPr>
          </a:lstStyle>
          <a:p>
            <a:r>
              <a:rPr lang="en-US" altLang="zh-CN" dirty="0">
                <a:sym typeface="字魂105号-简雅黑" panose="00000500000000000000" pitchFamily="2" charset="-122"/>
              </a:rPr>
              <a:t>06</a:t>
            </a:r>
            <a:endParaRPr lang="zh-CN" altLang="en-US" dirty="0">
              <a:sym typeface="字魂105号-简雅黑" panose="00000500000000000000" pitchFamily="2" charset="-122"/>
            </a:endParaRPr>
          </a:p>
        </p:txBody>
      </p:sp>
      <p:sp>
        <p:nvSpPr>
          <p:cNvPr id="84" name="椭圆 83">
            <a:extLst>
              <a:ext uri="{FF2B5EF4-FFF2-40B4-BE49-F238E27FC236}">
                <a16:creationId xmlns:a16="http://schemas.microsoft.com/office/drawing/2014/main" id="{7F057598-7650-B52B-9897-C4EF4A9FD601}"/>
              </a:ext>
            </a:extLst>
          </p:cNvPr>
          <p:cNvSpPr/>
          <p:nvPr/>
        </p:nvSpPr>
        <p:spPr>
          <a:xfrm>
            <a:off x="1245353" y="5321630"/>
            <a:ext cx="288032" cy="288032"/>
          </a:xfrm>
          <a:prstGeom prst="ellipse">
            <a:avLst/>
          </a:prstGeom>
          <a:solidFill>
            <a:schemeClr val="accent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5" name="椭圆 84">
            <a:extLst>
              <a:ext uri="{FF2B5EF4-FFF2-40B4-BE49-F238E27FC236}">
                <a16:creationId xmlns:a16="http://schemas.microsoft.com/office/drawing/2014/main" id="{571D949E-3BC6-FFF7-7667-1E77B2B0AA73}"/>
              </a:ext>
            </a:extLst>
          </p:cNvPr>
          <p:cNvSpPr/>
          <p:nvPr/>
        </p:nvSpPr>
        <p:spPr>
          <a:xfrm>
            <a:off x="3215488" y="3938852"/>
            <a:ext cx="288032" cy="288032"/>
          </a:xfrm>
          <a:prstGeom prst="ellipse">
            <a:avLst/>
          </a:prstGeom>
          <a:solidFill>
            <a:srgbClr val="1B7F75"/>
          </a:solidFill>
          <a:ln>
            <a:noFill/>
          </a:ln>
          <a:effectLst>
            <a:outerShdw blurRad="50800" dist="50800" dir="5400000" algn="t" rotWithShape="0">
              <a:srgbClr val="1B7F7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6" name="椭圆 85">
            <a:extLst>
              <a:ext uri="{FF2B5EF4-FFF2-40B4-BE49-F238E27FC236}">
                <a16:creationId xmlns:a16="http://schemas.microsoft.com/office/drawing/2014/main" id="{09EF741B-7F0A-680F-6400-CB14B7E97495}"/>
              </a:ext>
            </a:extLst>
          </p:cNvPr>
          <p:cNvSpPr/>
          <p:nvPr/>
        </p:nvSpPr>
        <p:spPr>
          <a:xfrm>
            <a:off x="4982608" y="3254040"/>
            <a:ext cx="288032" cy="288032"/>
          </a:xfrm>
          <a:prstGeom prst="ellipse">
            <a:avLst/>
          </a:prstGeom>
          <a:solidFill>
            <a:schemeClr val="accent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7" name="椭圆 86">
            <a:extLst>
              <a:ext uri="{FF2B5EF4-FFF2-40B4-BE49-F238E27FC236}">
                <a16:creationId xmlns:a16="http://schemas.microsoft.com/office/drawing/2014/main" id="{2D09413A-5DC5-B135-9C06-E0BC9375CFA5}"/>
              </a:ext>
            </a:extLst>
          </p:cNvPr>
          <p:cNvSpPr/>
          <p:nvPr/>
        </p:nvSpPr>
        <p:spPr>
          <a:xfrm>
            <a:off x="6671864" y="2855830"/>
            <a:ext cx="288032" cy="288032"/>
          </a:xfrm>
          <a:prstGeom prst="ellipse">
            <a:avLst/>
          </a:prstGeom>
          <a:solidFill>
            <a:srgbClr val="1B7F75"/>
          </a:solidFill>
          <a:ln>
            <a:noFill/>
          </a:ln>
          <a:effectLst>
            <a:outerShdw blurRad="50800" dist="50800" dir="5400000" algn="t" rotWithShape="0">
              <a:srgbClr val="1B7F7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8" name="椭圆 87">
            <a:extLst>
              <a:ext uri="{FF2B5EF4-FFF2-40B4-BE49-F238E27FC236}">
                <a16:creationId xmlns:a16="http://schemas.microsoft.com/office/drawing/2014/main" id="{5EEC19C7-9F5B-1C93-845C-F5D56E21F30D}"/>
              </a:ext>
            </a:extLst>
          </p:cNvPr>
          <p:cNvSpPr/>
          <p:nvPr/>
        </p:nvSpPr>
        <p:spPr>
          <a:xfrm>
            <a:off x="8788196" y="2714106"/>
            <a:ext cx="288032" cy="288032"/>
          </a:xfrm>
          <a:prstGeom prst="ellipse">
            <a:avLst/>
          </a:prstGeom>
          <a:solidFill>
            <a:schemeClr val="accent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89" name="椭圆 88">
            <a:extLst>
              <a:ext uri="{FF2B5EF4-FFF2-40B4-BE49-F238E27FC236}">
                <a16:creationId xmlns:a16="http://schemas.microsoft.com/office/drawing/2014/main" id="{9A4EB8DE-8E81-25BF-5310-AED2A4886B67}"/>
              </a:ext>
            </a:extLst>
          </p:cNvPr>
          <p:cNvSpPr/>
          <p:nvPr/>
        </p:nvSpPr>
        <p:spPr>
          <a:xfrm>
            <a:off x="10611283" y="2794960"/>
            <a:ext cx="288032" cy="288032"/>
          </a:xfrm>
          <a:prstGeom prst="ellipse">
            <a:avLst/>
          </a:prstGeom>
          <a:solidFill>
            <a:srgbClr val="1B7F75"/>
          </a:solidFill>
          <a:ln>
            <a:noFill/>
          </a:ln>
          <a:effectLst>
            <a:outerShdw blurRad="50800" dist="50800" dir="5400000" algn="t" rotWithShape="0">
              <a:srgbClr val="1B7F7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endParaRPr>
          </a:p>
        </p:txBody>
      </p:sp>
      <p:sp>
        <p:nvSpPr>
          <p:cNvPr id="90" name="文本框 89">
            <a:extLst>
              <a:ext uri="{FF2B5EF4-FFF2-40B4-BE49-F238E27FC236}">
                <a16:creationId xmlns:a16="http://schemas.microsoft.com/office/drawing/2014/main" id="{9D78F6A1-45C6-21B2-A016-923BA35353D1}"/>
              </a:ext>
            </a:extLst>
          </p:cNvPr>
          <p:cNvSpPr txBox="1"/>
          <p:nvPr/>
        </p:nvSpPr>
        <p:spPr>
          <a:xfrm>
            <a:off x="1756766" y="2922617"/>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
        <p:nvSpPr>
          <p:cNvPr id="91" name="文本框 90">
            <a:extLst>
              <a:ext uri="{FF2B5EF4-FFF2-40B4-BE49-F238E27FC236}">
                <a16:creationId xmlns:a16="http://schemas.microsoft.com/office/drawing/2014/main" id="{D031CBCC-B652-DE38-7A0E-D5CE7F55E840}"/>
              </a:ext>
            </a:extLst>
          </p:cNvPr>
          <p:cNvSpPr txBox="1"/>
          <p:nvPr/>
        </p:nvSpPr>
        <p:spPr>
          <a:xfrm>
            <a:off x="5496750" y="1760798"/>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
        <p:nvSpPr>
          <p:cNvPr id="92" name="文本框 91">
            <a:extLst>
              <a:ext uri="{FF2B5EF4-FFF2-40B4-BE49-F238E27FC236}">
                <a16:creationId xmlns:a16="http://schemas.microsoft.com/office/drawing/2014/main" id="{34FB8D65-982E-004C-C2F4-853AF7EA786C}"/>
              </a:ext>
            </a:extLst>
          </p:cNvPr>
          <p:cNvSpPr txBox="1"/>
          <p:nvPr/>
        </p:nvSpPr>
        <p:spPr>
          <a:xfrm>
            <a:off x="9631243" y="1525055"/>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
        <p:nvSpPr>
          <p:cNvPr id="93" name="文本框 92">
            <a:extLst>
              <a:ext uri="{FF2B5EF4-FFF2-40B4-BE49-F238E27FC236}">
                <a16:creationId xmlns:a16="http://schemas.microsoft.com/office/drawing/2014/main" id="{99D0F7F5-0EDB-89F9-203E-7D225BCED934}"/>
              </a:ext>
            </a:extLst>
          </p:cNvPr>
          <p:cNvSpPr txBox="1"/>
          <p:nvPr/>
        </p:nvSpPr>
        <p:spPr>
          <a:xfrm>
            <a:off x="4405251" y="4524185"/>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
        <p:nvSpPr>
          <p:cNvPr id="94" name="文本框 93">
            <a:extLst>
              <a:ext uri="{FF2B5EF4-FFF2-40B4-BE49-F238E27FC236}">
                <a16:creationId xmlns:a16="http://schemas.microsoft.com/office/drawing/2014/main" id="{40977C43-F371-030B-A9E0-DD246BF860B0}"/>
              </a:ext>
            </a:extLst>
          </p:cNvPr>
          <p:cNvSpPr txBox="1"/>
          <p:nvPr/>
        </p:nvSpPr>
        <p:spPr>
          <a:xfrm>
            <a:off x="7703749" y="3556260"/>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
        <p:nvSpPr>
          <p:cNvPr id="95" name="文本框 94">
            <a:extLst>
              <a:ext uri="{FF2B5EF4-FFF2-40B4-BE49-F238E27FC236}">
                <a16:creationId xmlns:a16="http://schemas.microsoft.com/office/drawing/2014/main" id="{0C12B357-7411-272C-15B4-1505807B0526}"/>
              </a:ext>
            </a:extLst>
          </p:cNvPr>
          <p:cNvSpPr txBox="1"/>
          <p:nvPr/>
        </p:nvSpPr>
        <p:spPr>
          <a:xfrm>
            <a:off x="9999354" y="4728944"/>
            <a:ext cx="2038446" cy="78483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50000"/>
                  </a:schemeClr>
                </a:solidFill>
                <a:effectLst/>
                <a:uLnTx/>
                <a:uFillTx/>
                <a:latin typeface="阿里巴巴普惠体" panose="00020600040101010101" pitchFamily="18" charset="-122"/>
                <a:ea typeface="阿里巴巴普惠体" panose="00020600040101010101" pitchFamily="18" charset="-122"/>
                <a:cs typeface="+mn-ea"/>
                <a:sym typeface="字魂105号-简雅黑" panose="00000500000000000000" pitchFamily="2" charset="-122"/>
              </a:rPr>
              <a:t>点击输入文本内容点击输入文本内容点击输入文本内容点击输入文本内容</a:t>
            </a:r>
          </a:p>
        </p:txBody>
      </p:sp>
    </p:spTree>
    <p:extLst>
      <p:ext uri="{BB962C8B-B14F-4D97-AF65-F5344CB8AC3E}">
        <p14:creationId xmlns:p14="http://schemas.microsoft.com/office/powerpoint/2010/main" val="3296723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22" grpId="0" bldLvl="0" animBg="1"/>
      <p:bldP spid="23" grpId="0"/>
      <p:bldP spid="24" grpId="0" bldLvl="0" animBg="1"/>
      <p:bldP spid="25" grpId="0"/>
      <p:bldP spid="26" grpId="0" bldLvl="0" animBg="1"/>
      <p:bldP spid="27" grpId="0"/>
      <p:bldP spid="28" grpId="0" bldLvl="0" animBg="1"/>
      <p:bldP spid="81" grpId="0"/>
      <p:bldP spid="82" grpId="0" bldLvl="0" animBg="1"/>
      <p:bldP spid="83" grpId="0"/>
      <p:bldP spid="84" grpId="0" bldLvl="0" animBg="1"/>
      <p:bldP spid="85" grpId="0" bldLvl="0" animBg="1"/>
      <p:bldP spid="86" grpId="0" bldLvl="0" animBg="1"/>
      <p:bldP spid="87" grpId="0" bldLvl="0" animBg="1"/>
      <p:bldP spid="88" grpId="0" bldLvl="0" animBg="1"/>
      <p:bldP spid="8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F04ABEC7-FEDB-EB37-B40A-47BC2F6E6F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3538122"/>
          </a:xfrm>
          <a:prstGeom prst="rect">
            <a:avLst/>
          </a:prstGeom>
        </p:spPr>
      </p:pic>
      <p:grpSp>
        <p:nvGrpSpPr>
          <p:cNvPr id="3" name="图形 8">
            <a:extLst>
              <a:ext uri="{FF2B5EF4-FFF2-40B4-BE49-F238E27FC236}">
                <a16:creationId xmlns:a16="http://schemas.microsoft.com/office/drawing/2014/main" id="{99070CD1-47DA-230B-A822-0CF40BBDF6DE}"/>
              </a:ext>
            </a:extLst>
          </p:cNvPr>
          <p:cNvGrpSpPr/>
          <p:nvPr/>
        </p:nvGrpSpPr>
        <p:grpSpPr>
          <a:xfrm rot="11939784">
            <a:off x="-8168056" y="-257019"/>
            <a:ext cx="27134386" cy="8108954"/>
            <a:chOff x="-282" y="-3594883"/>
            <a:chExt cx="12191574" cy="2112189"/>
          </a:xfrm>
          <a:solidFill>
            <a:srgbClr val="FFFFFF"/>
          </a:solidFill>
        </p:grpSpPr>
        <p:sp>
          <p:nvSpPr>
            <p:cNvPr id="4" name="任意多边形: 形状 3">
              <a:extLst>
                <a:ext uri="{FF2B5EF4-FFF2-40B4-BE49-F238E27FC236}">
                  <a16:creationId xmlns:a16="http://schemas.microsoft.com/office/drawing/2014/main" id="{CB40C5F0-AF82-F36A-C76B-8EF6E49B22F1}"/>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B8471D8E-B6D5-8829-E9DC-452D2852DA91}"/>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2577DBA2-B827-6B0D-5E38-28650EA94BB1}"/>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48B6DDC8-48FF-EB30-34BB-4D182B42F026}"/>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46662074-C689-4F7E-134A-82A7174125F1}"/>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A0969874-DA37-60E2-AC06-675E3121C571}"/>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89DEA29-05C4-F57A-7457-8B39F0119F57}"/>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A98D0E3E-4249-F308-AC17-F03BBA9893C1}"/>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9EB5C110-8A04-A690-9CFE-BEE399BF00E5}"/>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1ED503A-3889-8E99-CB34-6F4A7E151534}"/>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2D11255D-2FA2-F957-615B-A7D4C074A84B}"/>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0423B44-9E73-10BC-E5E0-F0B2E9A8296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09851483-3B47-BB95-A465-86469F48D86D}"/>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F6712BA-1403-0B5C-0501-06AC4C5375D1}"/>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D91C91B-70C9-6E49-6C25-40E79DB41A63}"/>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6B73F5F-B92B-666A-3BA3-139FB7895908}"/>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C3134184-4727-FECF-C3C1-B22B3C6D952A}"/>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3E6EEEC-C0B6-D51E-3962-B265EA54AE84}"/>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C1487D8-3CA5-54A6-83F6-EAFEEC218BDC}"/>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72A4591-0CA7-4B84-91A9-556DB0F8241E}"/>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3A035FD-E9CA-2DC9-C073-40765B94673E}"/>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733C00A-DADA-C8D8-CE44-1973F5C75C06}"/>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D3F2887-E754-81BE-4213-83813780D0EE}"/>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2384F5B-D738-819D-8A1A-A179FB766B0A}"/>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E2D53EB-9366-55A6-8697-CAD6B2CA884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41452E7-7653-4DDE-CB03-DD01234ED7F8}"/>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7CF2B9F-EB5A-33C8-05A5-29D686C7E48C}"/>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61711A8-3E2D-BA3D-374D-416D9090DC2D}"/>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160C2DA-5130-F27C-2843-700DDB66F289}"/>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413AC7E-18C6-F8AF-F290-5D7FFEFDD696}"/>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8CCC647-5BD4-3969-A62E-C21FB374C998}"/>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37FF948-F6CA-F584-95D3-0749449011A1}"/>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38" name="矩形: 圆角 37">
            <a:extLst>
              <a:ext uri="{FF2B5EF4-FFF2-40B4-BE49-F238E27FC236}">
                <a16:creationId xmlns:a16="http://schemas.microsoft.com/office/drawing/2014/main" id="{63211375-1821-22B8-337C-B148BB2A6B22}"/>
              </a:ext>
            </a:extLst>
          </p:cNvPr>
          <p:cNvSpPr/>
          <p:nvPr/>
        </p:nvSpPr>
        <p:spPr>
          <a:xfrm>
            <a:off x="3091542" y="1457545"/>
            <a:ext cx="8490857" cy="467982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7B778028-7046-7C27-6EFB-863E121F58DC}"/>
              </a:ext>
            </a:extLst>
          </p:cNvPr>
          <p:cNvSpPr/>
          <p:nvPr/>
        </p:nvSpPr>
        <p:spPr>
          <a:xfrm>
            <a:off x="3251199" y="1600347"/>
            <a:ext cx="8171543" cy="4394225"/>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E6DC169C-BF6B-C1E2-C5F0-8B26100C69D6}"/>
              </a:ext>
            </a:extLst>
          </p:cNvPr>
          <p:cNvGrpSpPr/>
          <p:nvPr/>
        </p:nvGrpSpPr>
        <p:grpSpPr>
          <a:xfrm>
            <a:off x="4387481" y="3543123"/>
            <a:ext cx="5931257" cy="1276151"/>
            <a:chOff x="4387481" y="3543123"/>
            <a:chExt cx="5931257" cy="1276151"/>
          </a:xfrm>
        </p:grpSpPr>
        <p:sp>
          <p:nvSpPr>
            <p:cNvPr id="43" name="文本框 42">
              <a:extLst>
                <a:ext uri="{FF2B5EF4-FFF2-40B4-BE49-F238E27FC236}">
                  <a16:creationId xmlns:a16="http://schemas.microsoft.com/office/drawing/2014/main" id="{CBC8C764-546C-93CB-215C-570471326313}"/>
                </a:ext>
              </a:extLst>
            </p:cNvPr>
            <p:cNvSpPr txBox="1"/>
            <p:nvPr/>
          </p:nvSpPr>
          <p:spPr>
            <a:xfrm>
              <a:off x="4387481" y="3543123"/>
              <a:ext cx="5931257" cy="1015663"/>
            </a:xfrm>
            <a:prstGeom prst="rect">
              <a:avLst/>
            </a:prstGeom>
            <a:noFill/>
          </p:spPr>
          <p:txBody>
            <a:bodyPr wrap="square" rtlCol="0">
              <a:spAutoFit/>
            </a:bodyPr>
            <a:lstStyle/>
            <a:p>
              <a:pPr algn="ctr"/>
              <a:r>
                <a:rPr lang="zh-CN" altLang="en-US" sz="6000" dirty="0">
                  <a:solidFill>
                    <a:schemeClr val="tx1">
                      <a:lumMod val="85000"/>
                      <a:lumOff val="15000"/>
                    </a:schemeClr>
                  </a:solidFill>
                  <a:latin typeface="思源宋体 CN Heavy" panose="02020900000000000000" pitchFamily="18" charset="-122"/>
                  <a:ea typeface="思源宋体 CN Heavy" panose="02020900000000000000" pitchFamily="18" charset="-122"/>
                </a:rPr>
                <a:t>不足分析与改进</a:t>
              </a:r>
            </a:p>
          </p:txBody>
        </p:sp>
        <p:sp>
          <p:nvSpPr>
            <p:cNvPr id="44" name="文本框 43">
              <a:extLst>
                <a:ext uri="{FF2B5EF4-FFF2-40B4-BE49-F238E27FC236}">
                  <a16:creationId xmlns:a16="http://schemas.microsoft.com/office/drawing/2014/main" id="{FCDF8101-4CAC-1A6D-5C30-8086504EB821}"/>
                </a:ext>
              </a:extLst>
            </p:cNvPr>
            <p:cNvSpPr txBox="1"/>
            <p:nvPr/>
          </p:nvSpPr>
          <p:spPr>
            <a:xfrm>
              <a:off x="5275150" y="4542275"/>
              <a:ext cx="4155919" cy="276999"/>
            </a:xfrm>
            <a:prstGeom prst="rect">
              <a:avLst/>
            </a:prstGeom>
            <a:noFill/>
          </p:spPr>
          <p:txBody>
            <a:bodyPr wrap="square" rtlCol="0">
              <a:spAutoFit/>
            </a:bodyPr>
            <a:lstStyle/>
            <a:p>
              <a:pPr algn="ctr"/>
              <a:r>
                <a:rPr lang="en-US" altLang="zh-CN" sz="1200" dirty="0">
                  <a:solidFill>
                    <a:schemeClr val="bg1">
                      <a:lumMod val="65000"/>
                    </a:schemeClr>
                  </a:solidFill>
                </a:rPr>
                <a:t>Part One Midyear Work Summary Report Speech</a:t>
              </a:r>
              <a:endParaRPr lang="zh-CN" altLang="en-US" sz="1200" dirty="0">
                <a:solidFill>
                  <a:schemeClr val="bg1">
                    <a:lumMod val="65000"/>
                  </a:schemeClr>
                </a:solidFill>
              </a:endParaRPr>
            </a:p>
          </p:txBody>
        </p:sp>
      </p:grpSp>
      <p:grpSp>
        <p:nvGrpSpPr>
          <p:cNvPr id="86" name="组合 85">
            <a:extLst>
              <a:ext uri="{FF2B5EF4-FFF2-40B4-BE49-F238E27FC236}">
                <a16:creationId xmlns:a16="http://schemas.microsoft.com/office/drawing/2014/main" id="{6F135DBA-C47D-799D-C87A-7F30146DA7B1}"/>
              </a:ext>
            </a:extLst>
          </p:cNvPr>
          <p:cNvGrpSpPr/>
          <p:nvPr/>
        </p:nvGrpSpPr>
        <p:grpSpPr>
          <a:xfrm>
            <a:off x="3972188" y="2339175"/>
            <a:ext cx="6761843" cy="1015663"/>
            <a:chOff x="3918401" y="2031139"/>
            <a:chExt cx="6761843" cy="1015663"/>
          </a:xfrm>
        </p:grpSpPr>
        <p:sp>
          <p:nvSpPr>
            <p:cNvPr id="42" name="文本框 41">
              <a:extLst>
                <a:ext uri="{FF2B5EF4-FFF2-40B4-BE49-F238E27FC236}">
                  <a16:creationId xmlns:a16="http://schemas.microsoft.com/office/drawing/2014/main" id="{080AED08-B218-0B83-17B4-719F67B8FD20}"/>
                </a:ext>
              </a:extLst>
            </p:cNvPr>
            <p:cNvSpPr txBox="1"/>
            <p:nvPr/>
          </p:nvSpPr>
          <p:spPr>
            <a:xfrm>
              <a:off x="5667870" y="2031139"/>
              <a:ext cx="3234374" cy="1015663"/>
            </a:xfrm>
            <a:prstGeom prst="rect">
              <a:avLst/>
            </a:prstGeom>
            <a:noFill/>
          </p:spPr>
          <p:txBody>
            <a:bodyPr wrap="square" rtlCol="0">
              <a:spAutoFit/>
            </a:bodyPr>
            <a:lstStyle/>
            <a:p>
              <a:pPr algn="dist"/>
              <a:r>
                <a:rPr lang="zh-CN" altLang="en-US" sz="6000" b="1" dirty="0">
                  <a:gradFill flip="none" rotWithShape="1">
                    <a:gsLst>
                      <a:gs pos="84000">
                        <a:srgbClr val="F7BB2A"/>
                      </a:gs>
                      <a:gs pos="0">
                        <a:srgbClr val="FF7738"/>
                      </a:gs>
                    </a:gsLst>
                    <a:lin ang="8100000" scaled="1"/>
                    <a:tileRect/>
                  </a:gradFill>
                  <a:latin typeface="三极春联字体简" panose="00000500000000000000" pitchFamily="2" charset="-122"/>
                  <a:ea typeface="三极春联字体简" panose="00000500000000000000" pitchFamily="2" charset="-122"/>
                </a:rPr>
                <a:t>第三部分</a:t>
              </a:r>
            </a:p>
          </p:txBody>
        </p:sp>
        <p:cxnSp>
          <p:nvCxnSpPr>
            <p:cNvPr id="46" name="直接连接符 45">
              <a:extLst>
                <a:ext uri="{FF2B5EF4-FFF2-40B4-BE49-F238E27FC236}">
                  <a16:creationId xmlns:a16="http://schemas.microsoft.com/office/drawing/2014/main" id="{EB033304-19BD-2287-5F1F-BBD26222F683}"/>
                </a:ext>
              </a:extLst>
            </p:cNvPr>
            <p:cNvCxnSpPr/>
            <p:nvPr/>
          </p:nvCxnSpPr>
          <p:spPr>
            <a:xfrm>
              <a:off x="3918401" y="2538971"/>
              <a:ext cx="1618343" cy="0"/>
            </a:xfrm>
            <a:prstGeom prst="line">
              <a:avLst/>
            </a:prstGeom>
            <a:ln w="28575">
              <a:gradFill flip="none" rotWithShape="1">
                <a:gsLst>
                  <a:gs pos="0">
                    <a:srgbClr val="F7BB2A"/>
                  </a:gs>
                  <a:gs pos="10000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09C76D-5A29-9BE6-4C5F-D3A371F9F11B}"/>
                </a:ext>
              </a:extLst>
            </p:cNvPr>
            <p:cNvCxnSpPr/>
            <p:nvPr/>
          </p:nvCxnSpPr>
          <p:spPr>
            <a:xfrm>
              <a:off x="9061901" y="2538971"/>
              <a:ext cx="1618343" cy="0"/>
            </a:xfrm>
            <a:prstGeom prst="line">
              <a:avLst/>
            </a:prstGeom>
            <a:ln w="28575">
              <a:gradFill flip="none" rotWithShape="1">
                <a:gsLst>
                  <a:gs pos="100000">
                    <a:srgbClr val="F7BB2A"/>
                  </a:gs>
                  <a:gs pos="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78CF82D8-AA12-0CA2-5E1C-9D13A81AA2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971" y="1813577"/>
            <a:ext cx="6328121" cy="5234924"/>
          </a:xfrm>
          <a:prstGeom prst="rect">
            <a:avLst/>
          </a:prstGeom>
        </p:spPr>
      </p:pic>
    </p:spTree>
    <p:extLst>
      <p:ext uri="{BB962C8B-B14F-4D97-AF65-F5344CB8AC3E}">
        <p14:creationId xmlns:p14="http://schemas.microsoft.com/office/powerpoint/2010/main" val="2052390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C30D5-3C10-968B-4256-63AAA74E4B0A}"/>
              </a:ext>
            </a:extLst>
          </p:cNvPr>
          <p:cNvSpPr>
            <a:spLocks noGrp="1"/>
          </p:cNvSpPr>
          <p:nvPr>
            <p:ph type="title"/>
          </p:nvPr>
        </p:nvSpPr>
        <p:spPr/>
        <p:txBody>
          <a:bodyPr/>
          <a:lstStyle/>
          <a:p>
            <a:r>
              <a:rPr lang="zh-CN" altLang="en-US" dirty="0"/>
              <a:t>不足分析与改进</a:t>
            </a:r>
          </a:p>
        </p:txBody>
      </p:sp>
      <p:grpSp>
        <p:nvGrpSpPr>
          <p:cNvPr id="11" name="组合 10">
            <a:extLst>
              <a:ext uri="{FF2B5EF4-FFF2-40B4-BE49-F238E27FC236}">
                <a16:creationId xmlns:a16="http://schemas.microsoft.com/office/drawing/2014/main" id="{CECC4EF5-7E73-8E2A-8588-251F5BA73F31}"/>
              </a:ext>
            </a:extLst>
          </p:cNvPr>
          <p:cNvGrpSpPr/>
          <p:nvPr/>
        </p:nvGrpSpPr>
        <p:grpSpPr>
          <a:xfrm>
            <a:off x="4487079" y="2050726"/>
            <a:ext cx="1117600" cy="3280230"/>
            <a:chOff x="3893935" y="1788885"/>
            <a:chExt cx="1117600" cy="3280230"/>
          </a:xfrm>
        </p:grpSpPr>
        <p:grpSp>
          <p:nvGrpSpPr>
            <p:cNvPr id="9" name="组合 8">
              <a:extLst>
                <a:ext uri="{FF2B5EF4-FFF2-40B4-BE49-F238E27FC236}">
                  <a16:creationId xmlns:a16="http://schemas.microsoft.com/office/drawing/2014/main" id="{3C026A28-46C1-A92B-8B72-8A998C5531ED}"/>
                </a:ext>
              </a:extLst>
            </p:cNvPr>
            <p:cNvGrpSpPr/>
            <p:nvPr/>
          </p:nvGrpSpPr>
          <p:grpSpPr>
            <a:xfrm>
              <a:off x="3893935" y="1788885"/>
              <a:ext cx="1117600" cy="3280230"/>
              <a:chOff x="6508182" y="1788885"/>
              <a:chExt cx="1117600" cy="3280230"/>
            </a:xfrm>
          </p:grpSpPr>
          <p:sp>
            <p:nvSpPr>
              <p:cNvPr id="4" name="矩形: 圆角 3">
                <a:extLst>
                  <a:ext uri="{FF2B5EF4-FFF2-40B4-BE49-F238E27FC236}">
                    <a16:creationId xmlns:a16="http://schemas.microsoft.com/office/drawing/2014/main" id="{253E9A48-1EE1-18EB-5BC8-7E2E71B83058}"/>
                  </a:ext>
                </a:extLst>
              </p:cNvPr>
              <p:cNvSpPr/>
              <p:nvPr/>
            </p:nvSpPr>
            <p:spPr>
              <a:xfrm>
                <a:off x="6508182" y="1788885"/>
                <a:ext cx="1117600" cy="3280230"/>
              </a:xfrm>
              <a:prstGeom prst="roundRect">
                <a:avLst>
                  <a:gd name="adj" fmla="val 50000"/>
                </a:avLst>
              </a:prstGeom>
              <a:gradFill>
                <a:gsLst>
                  <a:gs pos="0">
                    <a:srgbClr val="1B7F75"/>
                  </a:gs>
                  <a:gs pos="100000">
                    <a:srgbClr val="4DC3C6"/>
                  </a:gs>
                </a:gsLst>
                <a:lin ang="18900000" scaled="1"/>
              </a:gradFill>
              <a:ln>
                <a:noFill/>
              </a:ln>
              <a:effectLst>
                <a:reflection blurRad="127000" stA="52000" endA="300" endPos="2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3A2CC4-C709-F552-8C15-F26CB6E27BF5}"/>
                  </a:ext>
                </a:extLst>
              </p:cNvPr>
              <p:cNvSpPr/>
              <p:nvPr/>
            </p:nvSpPr>
            <p:spPr>
              <a:xfrm>
                <a:off x="6651354" y="1957753"/>
                <a:ext cx="831257" cy="8312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V 形 5">
                <a:extLst>
                  <a:ext uri="{FF2B5EF4-FFF2-40B4-BE49-F238E27FC236}">
                    <a16:creationId xmlns:a16="http://schemas.microsoft.com/office/drawing/2014/main" id="{5B73A10B-B90C-38BA-733C-0639D1D156F8}"/>
                  </a:ext>
                </a:extLst>
              </p:cNvPr>
              <p:cNvSpPr/>
              <p:nvPr/>
            </p:nvSpPr>
            <p:spPr>
              <a:xfrm rot="16200000">
                <a:off x="6748805" y="3131369"/>
                <a:ext cx="636354" cy="598924"/>
              </a:xfrm>
              <a:prstGeom prst="chevron">
                <a:avLst/>
              </a:prstGeom>
              <a:solidFill>
                <a:schemeClr val="bg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id="{8923043B-4140-A748-BD83-1F7D28E7625C}"/>
                  </a:ext>
                </a:extLst>
              </p:cNvPr>
              <p:cNvSpPr/>
              <p:nvPr/>
            </p:nvSpPr>
            <p:spPr>
              <a:xfrm rot="16200000">
                <a:off x="6748805" y="3767723"/>
                <a:ext cx="636354" cy="598924"/>
              </a:xfrm>
              <a:prstGeom prst="chevron">
                <a:avLst/>
              </a:prstGeom>
              <a:solidFill>
                <a:schemeClr val="bg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文本框 9">
              <a:extLst>
                <a:ext uri="{FF2B5EF4-FFF2-40B4-BE49-F238E27FC236}">
                  <a16:creationId xmlns:a16="http://schemas.microsoft.com/office/drawing/2014/main" id="{C64D23A7-60C2-E3F9-5E6D-D55548CAD868}"/>
                </a:ext>
              </a:extLst>
            </p:cNvPr>
            <p:cNvSpPr txBox="1"/>
            <p:nvPr/>
          </p:nvSpPr>
          <p:spPr>
            <a:xfrm>
              <a:off x="4037107" y="2134316"/>
              <a:ext cx="90624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不足</a:t>
              </a:r>
            </a:p>
          </p:txBody>
        </p:sp>
      </p:grpSp>
      <p:grpSp>
        <p:nvGrpSpPr>
          <p:cNvPr id="14" name="组合 13">
            <a:extLst>
              <a:ext uri="{FF2B5EF4-FFF2-40B4-BE49-F238E27FC236}">
                <a16:creationId xmlns:a16="http://schemas.microsoft.com/office/drawing/2014/main" id="{1A7292A3-7047-B8C9-72D4-F7336FCA8F7A}"/>
              </a:ext>
            </a:extLst>
          </p:cNvPr>
          <p:cNvGrpSpPr/>
          <p:nvPr/>
        </p:nvGrpSpPr>
        <p:grpSpPr>
          <a:xfrm>
            <a:off x="738814" y="2094018"/>
            <a:ext cx="3176870" cy="1116801"/>
            <a:chOff x="349288" y="1997806"/>
            <a:chExt cx="3176870" cy="1116801"/>
          </a:xfrm>
        </p:grpSpPr>
        <p:sp>
          <p:nvSpPr>
            <p:cNvPr id="12" name="文本框 11">
              <a:extLst>
                <a:ext uri="{FF2B5EF4-FFF2-40B4-BE49-F238E27FC236}">
                  <a16:creationId xmlns:a16="http://schemas.microsoft.com/office/drawing/2014/main" id="{0DDDFDE0-7774-F347-E8BB-4F4140D4DFD8}"/>
                </a:ext>
              </a:extLst>
            </p:cNvPr>
            <p:cNvSpPr txBox="1"/>
            <p:nvPr/>
          </p:nvSpPr>
          <p:spPr>
            <a:xfrm>
              <a:off x="780437" y="1997806"/>
              <a:ext cx="2745721" cy="461665"/>
            </a:xfrm>
            <a:prstGeom prst="rect">
              <a:avLst/>
            </a:prstGeom>
            <a:noFill/>
            <a:effec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描述一</a:t>
              </a:r>
            </a:p>
          </p:txBody>
        </p:sp>
        <p:sp>
          <p:nvSpPr>
            <p:cNvPr id="13" name="文本框 12">
              <a:extLst>
                <a:ext uri="{FF2B5EF4-FFF2-40B4-BE49-F238E27FC236}">
                  <a16:creationId xmlns:a16="http://schemas.microsoft.com/office/drawing/2014/main" id="{7580A042-7F07-317D-271A-A9485423D181}"/>
                </a:ext>
              </a:extLst>
            </p:cNvPr>
            <p:cNvSpPr txBox="1"/>
            <p:nvPr/>
          </p:nvSpPr>
          <p:spPr>
            <a:xfrm>
              <a:off x="349288" y="2351385"/>
              <a:ext cx="3176870" cy="763222"/>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gn="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15" name="组合 14">
            <a:extLst>
              <a:ext uri="{FF2B5EF4-FFF2-40B4-BE49-F238E27FC236}">
                <a16:creationId xmlns:a16="http://schemas.microsoft.com/office/drawing/2014/main" id="{6CC1B36D-2310-EBA2-1BE0-79668ABD764E}"/>
              </a:ext>
            </a:extLst>
          </p:cNvPr>
          <p:cNvGrpSpPr/>
          <p:nvPr/>
        </p:nvGrpSpPr>
        <p:grpSpPr>
          <a:xfrm>
            <a:off x="738814" y="4056944"/>
            <a:ext cx="3176870" cy="1116801"/>
            <a:chOff x="349288" y="1997806"/>
            <a:chExt cx="3176870" cy="1116801"/>
          </a:xfrm>
        </p:grpSpPr>
        <p:sp>
          <p:nvSpPr>
            <p:cNvPr id="16" name="文本框 15">
              <a:extLst>
                <a:ext uri="{FF2B5EF4-FFF2-40B4-BE49-F238E27FC236}">
                  <a16:creationId xmlns:a16="http://schemas.microsoft.com/office/drawing/2014/main" id="{5082777B-DB59-D255-804C-50E97E6F31B8}"/>
                </a:ext>
              </a:extLst>
            </p:cNvPr>
            <p:cNvSpPr txBox="1"/>
            <p:nvPr/>
          </p:nvSpPr>
          <p:spPr>
            <a:xfrm>
              <a:off x="780437" y="1997806"/>
              <a:ext cx="2745721" cy="461665"/>
            </a:xfrm>
            <a:prstGeom prst="rect">
              <a:avLst/>
            </a:prstGeom>
            <a:noFill/>
            <a:effectLst/>
          </p:spPr>
          <p:txBody>
            <a:bodyPr wrap="square" rtlCol="0">
              <a:spAutoFit/>
            </a:bodyPr>
            <a:lstStyle/>
            <a:p>
              <a:pPr algn="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描述二</a:t>
              </a:r>
            </a:p>
          </p:txBody>
        </p:sp>
        <p:sp>
          <p:nvSpPr>
            <p:cNvPr id="17" name="文本框 16">
              <a:extLst>
                <a:ext uri="{FF2B5EF4-FFF2-40B4-BE49-F238E27FC236}">
                  <a16:creationId xmlns:a16="http://schemas.microsoft.com/office/drawing/2014/main" id="{6C3DD256-6B91-0E49-729E-5A0DE858306C}"/>
                </a:ext>
              </a:extLst>
            </p:cNvPr>
            <p:cNvSpPr txBox="1"/>
            <p:nvPr/>
          </p:nvSpPr>
          <p:spPr>
            <a:xfrm>
              <a:off x="349288" y="2351385"/>
              <a:ext cx="3176870" cy="763222"/>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gn="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4" name="组合 33">
            <a:extLst>
              <a:ext uri="{FF2B5EF4-FFF2-40B4-BE49-F238E27FC236}">
                <a16:creationId xmlns:a16="http://schemas.microsoft.com/office/drawing/2014/main" id="{DF606C37-1C05-42BA-7B8A-877804D127EF}"/>
              </a:ext>
            </a:extLst>
          </p:cNvPr>
          <p:cNvGrpSpPr/>
          <p:nvPr/>
        </p:nvGrpSpPr>
        <p:grpSpPr>
          <a:xfrm>
            <a:off x="6513241" y="2050726"/>
            <a:ext cx="1117600" cy="3280230"/>
            <a:chOff x="6079672" y="1978155"/>
            <a:chExt cx="1117600" cy="3280230"/>
          </a:xfrm>
        </p:grpSpPr>
        <p:sp>
          <p:nvSpPr>
            <p:cNvPr id="21" name="矩形: 圆角 20">
              <a:extLst>
                <a:ext uri="{FF2B5EF4-FFF2-40B4-BE49-F238E27FC236}">
                  <a16:creationId xmlns:a16="http://schemas.microsoft.com/office/drawing/2014/main" id="{D879464E-502F-30D8-E69A-C74F54E9D469}"/>
                </a:ext>
              </a:extLst>
            </p:cNvPr>
            <p:cNvSpPr/>
            <p:nvPr/>
          </p:nvSpPr>
          <p:spPr>
            <a:xfrm flipV="1">
              <a:off x="6079672" y="1978155"/>
              <a:ext cx="1117600" cy="3280230"/>
            </a:xfrm>
            <a:prstGeom prst="roundRect">
              <a:avLst>
                <a:gd name="adj" fmla="val 50000"/>
              </a:avLst>
            </a:prstGeom>
            <a:gradFill>
              <a:gsLst>
                <a:gs pos="0">
                  <a:srgbClr val="FF7738"/>
                </a:gs>
                <a:gs pos="100000">
                  <a:srgbClr val="FFBD6B"/>
                </a:gs>
              </a:gsLst>
              <a:lin ang="18900000" scaled="1"/>
            </a:gradFill>
            <a:ln>
              <a:noFill/>
            </a:ln>
            <a:effectLst>
              <a:reflection blurRad="127000" stA="52000" endA="300" endPos="2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2A460AF-7DB9-5612-DEFD-75E584BC2F99}"/>
                </a:ext>
              </a:extLst>
            </p:cNvPr>
            <p:cNvSpPr/>
            <p:nvPr/>
          </p:nvSpPr>
          <p:spPr>
            <a:xfrm>
              <a:off x="6222844" y="4101679"/>
              <a:ext cx="831257" cy="8312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a:extLst>
                <a:ext uri="{FF2B5EF4-FFF2-40B4-BE49-F238E27FC236}">
                  <a16:creationId xmlns:a16="http://schemas.microsoft.com/office/drawing/2014/main" id="{C88795F6-169B-AFFF-7E28-591D860E9364}"/>
                </a:ext>
              </a:extLst>
            </p:cNvPr>
            <p:cNvSpPr/>
            <p:nvPr/>
          </p:nvSpPr>
          <p:spPr>
            <a:xfrm rot="5400000" flipV="1">
              <a:off x="6320295" y="2593962"/>
              <a:ext cx="636354" cy="598924"/>
            </a:xfrm>
            <a:prstGeom prst="chevron">
              <a:avLst/>
            </a:prstGeom>
            <a:solidFill>
              <a:schemeClr val="bg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a:extLst>
                <a:ext uri="{FF2B5EF4-FFF2-40B4-BE49-F238E27FC236}">
                  <a16:creationId xmlns:a16="http://schemas.microsoft.com/office/drawing/2014/main" id="{4F1B935C-984F-F8BF-E914-352D72AEDC68}"/>
                </a:ext>
              </a:extLst>
            </p:cNvPr>
            <p:cNvSpPr/>
            <p:nvPr/>
          </p:nvSpPr>
          <p:spPr>
            <a:xfrm rot="5400000" flipV="1">
              <a:off x="6320295" y="3230316"/>
              <a:ext cx="636354" cy="598924"/>
            </a:xfrm>
            <a:prstGeom prst="chevron">
              <a:avLst/>
            </a:prstGeom>
            <a:solidFill>
              <a:schemeClr val="bg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63C262BA-C45A-1F22-7E0E-DAF1385FD64F}"/>
                </a:ext>
              </a:extLst>
            </p:cNvPr>
            <p:cNvSpPr txBox="1"/>
            <p:nvPr/>
          </p:nvSpPr>
          <p:spPr>
            <a:xfrm>
              <a:off x="6222844" y="4278242"/>
              <a:ext cx="90624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不足</a:t>
              </a:r>
            </a:p>
          </p:txBody>
        </p:sp>
      </p:grpSp>
      <p:grpSp>
        <p:nvGrpSpPr>
          <p:cNvPr id="32" name="组合 31">
            <a:extLst>
              <a:ext uri="{FF2B5EF4-FFF2-40B4-BE49-F238E27FC236}">
                <a16:creationId xmlns:a16="http://schemas.microsoft.com/office/drawing/2014/main" id="{63219CD4-F98E-114B-21AA-862C3F8BBDEC}"/>
              </a:ext>
            </a:extLst>
          </p:cNvPr>
          <p:cNvGrpSpPr/>
          <p:nvPr/>
        </p:nvGrpSpPr>
        <p:grpSpPr>
          <a:xfrm>
            <a:off x="8093181" y="2094018"/>
            <a:ext cx="3191384" cy="1116801"/>
            <a:chOff x="7875466" y="2021447"/>
            <a:chExt cx="3191384" cy="1116801"/>
          </a:xfrm>
        </p:grpSpPr>
        <p:sp>
          <p:nvSpPr>
            <p:cNvPr id="27" name="文本框 26">
              <a:extLst>
                <a:ext uri="{FF2B5EF4-FFF2-40B4-BE49-F238E27FC236}">
                  <a16:creationId xmlns:a16="http://schemas.microsoft.com/office/drawing/2014/main" id="{DC8DE2BC-0921-AC64-4CC4-E873D4A762A1}"/>
                </a:ext>
              </a:extLst>
            </p:cNvPr>
            <p:cNvSpPr txBox="1"/>
            <p:nvPr/>
          </p:nvSpPr>
          <p:spPr>
            <a:xfrm>
              <a:off x="7875466" y="2021447"/>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描述三</a:t>
              </a:r>
            </a:p>
          </p:txBody>
        </p:sp>
        <p:sp>
          <p:nvSpPr>
            <p:cNvPr id="28" name="文本框 27">
              <a:extLst>
                <a:ext uri="{FF2B5EF4-FFF2-40B4-BE49-F238E27FC236}">
                  <a16:creationId xmlns:a16="http://schemas.microsoft.com/office/drawing/2014/main" id="{071EC1E1-8310-8D5B-5E0F-D62DB51EFF92}"/>
                </a:ext>
              </a:extLst>
            </p:cNvPr>
            <p:cNvSpPr txBox="1"/>
            <p:nvPr/>
          </p:nvSpPr>
          <p:spPr>
            <a:xfrm>
              <a:off x="7889980" y="2375026"/>
              <a:ext cx="3176870" cy="763222"/>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3" name="组合 32">
            <a:extLst>
              <a:ext uri="{FF2B5EF4-FFF2-40B4-BE49-F238E27FC236}">
                <a16:creationId xmlns:a16="http://schemas.microsoft.com/office/drawing/2014/main" id="{2CC9571E-00D6-285A-81AF-FD9777224B83}"/>
              </a:ext>
            </a:extLst>
          </p:cNvPr>
          <p:cNvGrpSpPr/>
          <p:nvPr/>
        </p:nvGrpSpPr>
        <p:grpSpPr>
          <a:xfrm>
            <a:off x="8093181" y="4056944"/>
            <a:ext cx="3191384" cy="1116801"/>
            <a:chOff x="7875466" y="3984373"/>
            <a:chExt cx="3191384" cy="1116801"/>
          </a:xfrm>
        </p:grpSpPr>
        <p:sp>
          <p:nvSpPr>
            <p:cNvPr id="30" name="文本框 29">
              <a:extLst>
                <a:ext uri="{FF2B5EF4-FFF2-40B4-BE49-F238E27FC236}">
                  <a16:creationId xmlns:a16="http://schemas.microsoft.com/office/drawing/2014/main" id="{BF57131E-9289-4A93-F58F-2159F6FD1979}"/>
                </a:ext>
              </a:extLst>
            </p:cNvPr>
            <p:cNvSpPr txBox="1"/>
            <p:nvPr/>
          </p:nvSpPr>
          <p:spPr>
            <a:xfrm>
              <a:off x="7875466" y="3984373"/>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描述四</a:t>
              </a:r>
            </a:p>
          </p:txBody>
        </p:sp>
        <p:sp>
          <p:nvSpPr>
            <p:cNvPr id="31" name="文本框 30">
              <a:extLst>
                <a:ext uri="{FF2B5EF4-FFF2-40B4-BE49-F238E27FC236}">
                  <a16:creationId xmlns:a16="http://schemas.microsoft.com/office/drawing/2014/main" id="{1EDD453E-7418-9F36-1B6F-C143905057F9}"/>
                </a:ext>
              </a:extLst>
            </p:cNvPr>
            <p:cNvSpPr txBox="1"/>
            <p:nvPr/>
          </p:nvSpPr>
          <p:spPr>
            <a:xfrm>
              <a:off x="7889980" y="4337952"/>
              <a:ext cx="3176870" cy="763222"/>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spTree>
    <p:extLst>
      <p:ext uri="{BB962C8B-B14F-4D97-AF65-F5344CB8AC3E}">
        <p14:creationId xmlns:p14="http://schemas.microsoft.com/office/powerpoint/2010/main" val="3981911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C2DC9-D8E0-AC60-FDB1-9DF3FBE93FA0}"/>
              </a:ext>
            </a:extLst>
          </p:cNvPr>
          <p:cNvSpPr>
            <a:spLocks noGrp="1"/>
          </p:cNvSpPr>
          <p:nvPr>
            <p:ph type="title"/>
          </p:nvPr>
        </p:nvSpPr>
        <p:spPr/>
        <p:txBody>
          <a:bodyPr/>
          <a:lstStyle/>
          <a:p>
            <a:r>
              <a:rPr lang="zh-CN" altLang="en-US" dirty="0"/>
              <a:t>不足分析与改进</a:t>
            </a:r>
          </a:p>
        </p:txBody>
      </p:sp>
      <p:grpSp>
        <p:nvGrpSpPr>
          <p:cNvPr id="36" name="组合 35">
            <a:extLst>
              <a:ext uri="{FF2B5EF4-FFF2-40B4-BE49-F238E27FC236}">
                <a16:creationId xmlns:a16="http://schemas.microsoft.com/office/drawing/2014/main" id="{11207B0B-019E-EF3F-9216-CD75422F576F}"/>
              </a:ext>
            </a:extLst>
          </p:cNvPr>
          <p:cNvGrpSpPr/>
          <p:nvPr/>
        </p:nvGrpSpPr>
        <p:grpSpPr>
          <a:xfrm>
            <a:off x="673797" y="1674758"/>
            <a:ext cx="4576768" cy="4491860"/>
            <a:chOff x="-1261044" y="6858000"/>
            <a:chExt cx="5134082" cy="5038832"/>
          </a:xfrm>
        </p:grpSpPr>
        <p:sp>
          <p:nvSpPr>
            <p:cNvPr id="6" name="椭圆 5">
              <a:extLst>
                <a:ext uri="{FF2B5EF4-FFF2-40B4-BE49-F238E27FC236}">
                  <a16:creationId xmlns:a16="http://schemas.microsoft.com/office/drawing/2014/main" id="{A369CBD5-4C22-946A-D9A8-AF78CC8EA030}"/>
                </a:ext>
              </a:extLst>
            </p:cNvPr>
            <p:cNvSpPr/>
            <p:nvPr/>
          </p:nvSpPr>
          <p:spPr>
            <a:xfrm>
              <a:off x="-1025532" y="7093512"/>
              <a:ext cx="4567808" cy="4567808"/>
            </a:xfrm>
            <a:prstGeom prst="ellipse">
              <a:avLst/>
            </a:prstGeom>
            <a:noFill/>
            <a:ln w="28575">
              <a:gradFill flip="none" rotWithShape="1">
                <a:gsLst>
                  <a:gs pos="0">
                    <a:srgbClr val="1B7F75"/>
                  </a:gs>
                  <a:gs pos="85000">
                    <a:srgbClr val="1B7F75">
                      <a:alpha val="0"/>
                    </a:srgb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14830FC-7089-13D4-8B00-03307FBBEA98}"/>
                </a:ext>
              </a:extLst>
            </p:cNvPr>
            <p:cNvSpPr/>
            <p:nvPr/>
          </p:nvSpPr>
          <p:spPr>
            <a:xfrm>
              <a:off x="-627926" y="7491120"/>
              <a:ext cx="3772596" cy="3772592"/>
            </a:xfrm>
            <a:prstGeom prst="ellipse">
              <a:avLst/>
            </a:prstGeom>
            <a:gradFill flip="none" rotWithShape="1">
              <a:gsLst>
                <a:gs pos="0">
                  <a:srgbClr val="FF7738"/>
                </a:gs>
                <a:gs pos="100000">
                  <a:srgbClr val="FFBD6B"/>
                </a:gs>
              </a:gsLst>
              <a:lin ang="16200000" scaled="1"/>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2A54AA8-C21E-D387-0B5D-037B93E428AF}"/>
                </a:ext>
              </a:extLst>
            </p:cNvPr>
            <p:cNvSpPr/>
            <p:nvPr/>
          </p:nvSpPr>
          <p:spPr>
            <a:xfrm>
              <a:off x="-1261044" y="6858000"/>
              <a:ext cx="5038832" cy="5038832"/>
            </a:xfrm>
            <a:prstGeom prst="ellipse">
              <a:avLst/>
            </a:prstGeom>
            <a:noFill/>
            <a:ln w="28575">
              <a:gradFill flip="none" rotWithShape="1">
                <a:gsLst>
                  <a:gs pos="0">
                    <a:srgbClr val="1B7F75"/>
                  </a:gs>
                  <a:gs pos="85000">
                    <a:srgbClr val="1B7F75">
                      <a:alpha val="0"/>
                    </a:srgbClr>
                  </a:gs>
                </a:gsLst>
                <a:lin ang="10800000" scaled="1"/>
                <a:tileRect/>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406D4FB5-50EF-552F-6BE4-E37207B70D5B}"/>
                </a:ext>
              </a:extLst>
            </p:cNvPr>
            <p:cNvGrpSpPr/>
            <p:nvPr/>
          </p:nvGrpSpPr>
          <p:grpSpPr>
            <a:xfrm>
              <a:off x="2643597" y="7244852"/>
              <a:ext cx="190500" cy="190500"/>
              <a:chOff x="4820844" y="7463043"/>
              <a:chExt cx="190500" cy="190500"/>
            </a:xfrm>
          </p:grpSpPr>
          <p:sp>
            <p:nvSpPr>
              <p:cNvPr id="22" name="椭圆 21">
                <a:extLst>
                  <a:ext uri="{FF2B5EF4-FFF2-40B4-BE49-F238E27FC236}">
                    <a16:creationId xmlns:a16="http://schemas.microsoft.com/office/drawing/2014/main" id="{BC31887E-B249-7E6D-96F3-57A268340B68}"/>
                  </a:ext>
                </a:extLst>
              </p:cNvPr>
              <p:cNvSpPr/>
              <p:nvPr/>
            </p:nvSpPr>
            <p:spPr>
              <a:xfrm flipH="1">
                <a:off x="4820844" y="7463043"/>
                <a:ext cx="190500" cy="190500"/>
              </a:xfrm>
              <a:prstGeom prst="ellipse">
                <a:avLst/>
              </a:prstGeom>
              <a:solidFill>
                <a:schemeClr val="bg1"/>
              </a:solidFill>
              <a:ln w="9525">
                <a:solidFill>
                  <a:srgbClr val="1B7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DEFF92D-DB8B-BB09-5FAF-CF03258D9447}"/>
                  </a:ext>
                </a:extLst>
              </p:cNvPr>
              <p:cNvSpPr/>
              <p:nvPr/>
            </p:nvSpPr>
            <p:spPr>
              <a:xfrm flipH="1">
                <a:off x="4857515" y="7499714"/>
                <a:ext cx="117158" cy="117158"/>
              </a:xfrm>
              <a:prstGeom prst="ellipse">
                <a:avLst/>
              </a:prstGeom>
              <a:solidFill>
                <a:srgbClr val="1B7F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A83E54B4-8867-5809-9C9B-8E54458BFE9E}"/>
                </a:ext>
              </a:extLst>
            </p:cNvPr>
            <p:cNvGrpSpPr/>
            <p:nvPr/>
          </p:nvGrpSpPr>
          <p:grpSpPr>
            <a:xfrm>
              <a:off x="-264639" y="7980327"/>
              <a:ext cx="3046023" cy="2794179"/>
              <a:chOff x="8022026" y="7819686"/>
              <a:chExt cx="3046023" cy="2794179"/>
            </a:xfrm>
          </p:grpSpPr>
          <p:sp>
            <p:nvSpPr>
              <p:cNvPr id="9" name="文本框 8">
                <a:extLst>
                  <a:ext uri="{FF2B5EF4-FFF2-40B4-BE49-F238E27FC236}">
                    <a16:creationId xmlns:a16="http://schemas.microsoft.com/office/drawing/2014/main" id="{8D91763A-ACC2-CF38-4975-E0FC2B007BD5}"/>
                  </a:ext>
                </a:extLst>
              </p:cNvPr>
              <p:cNvSpPr txBox="1"/>
              <p:nvPr/>
            </p:nvSpPr>
            <p:spPr>
              <a:xfrm>
                <a:off x="8263159" y="8611475"/>
                <a:ext cx="2563756" cy="523221"/>
              </a:xfrm>
              <a:prstGeom prst="rect">
                <a:avLst/>
              </a:prstGeom>
              <a:noFill/>
            </p:spPr>
            <p:txBody>
              <a:bodyPr wrap="square" rtlCol="0">
                <a:spAutoFit/>
              </a:bodyPr>
              <a:lstStyle/>
              <a:p>
                <a:pPr algn="ctr"/>
                <a:r>
                  <a:rPr lang="zh-CN" altLang="en-US" sz="2800" b="1" dirty="0">
                    <a:solidFill>
                      <a:schemeClr val="bg1"/>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总结概述</a:t>
                </a:r>
              </a:p>
            </p:txBody>
          </p:sp>
          <p:sp>
            <p:nvSpPr>
              <p:cNvPr id="10" name="文本框 9">
                <a:extLst>
                  <a:ext uri="{FF2B5EF4-FFF2-40B4-BE49-F238E27FC236}">
                    <a16:creationId xmlns:a16="http://schemas.microsoft.com/office/drawing/2014/main" id="{EBC920F5-32AB-2E9E-1C5C-7CE035B30217}"/>
                  </a:ext>
                </a:extLst>
              </p:cNvPr>
              <p:cNvSpPr txBox="1"/>
              <p:nvPr/>
            </p:nvSpPr>
            <p:spPr>
              <a:xfrm>
                <a:off x="8022026" y="9439440"/>
                <a:ext cx="3046023" cy="1174425"/>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此处添加详细文本描述，建议与标题相关并符合，此处添加详细文本描述，建议与标题相关并符合</a:t>
                </a:r>
                <a:endParaRPr lang="en-US" altLang="zh-CN"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gn="ctr"/>
                <a:endParaRPr lang="en-US" altLang="zh-CN"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cxnSp>
            <p:nvCxnSpPr>
              <p:cNvPr id="11" name="直接连接符 10">
                <a:extLst>
                  <a:ext uri="{FF2B5EF4-FFF2-40B4-BE49-F238E27FC236}">
                    <a16:creationId xmlns:a16="http://schemas.microsoft.com/office/drawing/2014/main" id="{314CD384-DD1C-0305-02E4-6810E65F0BAE}"/>
                  </a:ext>
                </a:extLst>
              </p:cNvPr>
              <p:cNvCxnSpPr>
                <a:cxnSpLocks/>
              </p:cNvCxnSpPr>
              <p:nvPr/>
            </p:nvCxnSpPr>
            <p:spPr>
              <a:xfrm>
                <a:off x="9195660" y="9274380"/>
                <a:ext cx="698754" cy="0"/>
              </a:xfrm>
              <a:prstGeom prst="line">
                <a:avLst/>
              </a:prstGeom>
              <a:noFill/>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图形 6">
                <a:extLst>
                  <a:ext uri="{FF2B5EF4-FFF2-40B4-BE49-F238E27FC236}">
                    <a16:creationId xmlns:a16="http://schemas.microsoft.com/office/drawing/2014/main" id="{FBD83CFF-5F27-8359-A6A2-5CD7E2C56B2C}"/>
                  </a:ext>
                </a:extLst>
              </p:cNvPr>
              <p:cNvGrpSpPr>
                <a:grpSpLocks/>
              </p:cNvGrpSpPr>
              <p:nvPr/>
            </p:nvGrpSpPr>
            <p:grpSpPr>
              <a:xfrm>
                <a:off x="9195660" y="7819686"/>
                <a:ext cx="698754" cy="698750"/>
                <a:chOff x="0" y="0"/>
                <a:chExt cx="1905000" cy="1905000"/>
              </a:xfrm>
              <a:solidFill>
                <a:schemeClr val="bg1"/>
              </a:solidFill>
            </p:grpSpPr>
            <p:sp>
              <p:nvSpPr>
                <p:cNvPr id="26" name="任意多边形: 形状 97">
                  <a:extLst>
                    <a:ext uri="{FF2B5EF4-FFF2-40B4-BE49-F238E27FC236}">
                      <a16:creationId xmlns:a16="http://schemas.microsoft.com/office/drawing/2014/main" id="{16474199-C7B5-55B2-B65A-B02106695147}"/>
                    </a:ext>
                  </a:extLst>
                </p:cNvPr>
                <p:cNvSpPr/>
                <p:nvPr/>
              </p:nvSpPr>
              <p:spPr>
                <a:xfrm>
                  <a:off x="555624" y="635000"/>
                  <a:ext cx="635000" cy="119062"/>
                </a:xfrm>
                <a:custGeom>
                  <a:avLst/>
                  <a:gdLst>
                    <a:gd name="connsiteX0" fmla="*/ 59531 w 635000"/>
                    <a:gd name="connsiteY0" fmla="*/ 0 h 119062"/>
                    <a:gd name="connsiteX1" fmla="*/ 575469 w 635000"/>
                    <a:gd name="connsiteY1" fmla="*/ 0 h 119062"/>
                    <a:gd name="connsiteX2" fmla="*/ 635000 w 635000"/>
                    <a:gd name="connsiteY2" fmla="*/ 59531 h 119062"/>
                    <a:gd name="connsiteX3" fmla="*/ 635000 w 635000"/>
                    <a:gd name="connsiteY3" fmla="*/ 59531 h 119062"/>
                    <a:gd name="connsiteX4" fmla="*/ 575469 w 635000"/>
                    <a:gd name="connsiteY4" fmla="*/ 119063 h 119062"/>
                    <a:gd name="connsiteX5" fmla="*/ 59531 w 635000"/>
                    <a:gd name="connsiteY5" fmla="*/ 119063 h 119062"/>
                    <a:gd name="connsiteX6" fmla="*/ 0 w 635000"/>
                    <a:gd name="connsiteY6" fmla="*/ 59531 h 119062"/>
                    <a:gd name="connsiteX7" fmla="*/ 0 w 635000"/>
                    <a:gd name="connsiteY7" fmla="*/ 59531 h 119062"/>
                    <a:gd name="connsiteX8" fmla="*/ 59531 w 635000"/>
                    <a:gd name="connsiteY8" fmla="*/ 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0" h="119062">
                      <a:moveTo>
                        <a:pt x="59531" y="0"/>
                      </a:moveTo>
                      <a:lnTo>
                        <a:pt x="575469" y="0"/>
                      </a:lnTo>
                      <a:cubicBezTo>
                        <a:pt x="615156" y="0"/>
                        <a:pt x="635000" y="19844"/>
                        <a:pt x="635000" y="59531"/>
                      </a:cubicBezTo>
                      <a:lnTo>
                        <a:pt x="635000" y="59531"/>
                      </a:lnTo>
                      <a:cubicBezTo>
                        <a:pt x="635000" y="99219"/>
                        <a:pt x="615156" y="119063"/>
                        <a:pt x="575469" y="119063"/>
                      </a:cubicBezTo>
                      <a:lnTo>
                        <a:pt x="59531" y="119063"/>
                      </a:lnTo>
                      <a:cubicBezTo>
                        <a:pt x="19844" y="119063"/>
                        <a:pt x="0" y="99219"/>
                        <a:pt x="0" y="59531"/>
                      </a:cubicBezTo>
                      <a:lnTo>
                        <a:pt x="0" y="59531"/>
                      </a:lnTo>
                      <a:cubicBezTo>
                        <a:pt x="0" y="19844"/>
                        <a:pt x="19844" y="0"/>
                        <a:pt x="59531" y="0"/>
                      </a:cubicBezTo>
                      <a:close/>
                    </a:path>
                  </a:pathLst>
                </a:custGeom>
                <a:grpFill/>
                <a:ln w="1860" cap="flat">
                  <a:noFill/>
                  <a:prstDash val="solid"/>
                  <a:miter/>
                </a:ln>
              </p:spPr>
              <p:txBody>
                <a:bodyPr rtlCol="0" anchor="ctr">
                  <a:noAutofit/>
                </a:bodyPr>
                <a:lstStyle/>
                <a:p>
                  <a:endParaRPr lang="zh-CN" altLang="en-US" sz="1200"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27" name="任意多边形: 形状 98">
                  <a:extLst>
                    <a:ext uri="{FF2B5EF4-FFF2-40B4-BE49-F238E27FC236}">
                      <a16:creationId xmlns:a16="http://schemas.microsoft.com/office/drawing/2014/main" id="{C4527AFA-9388-FC69-1FE8-A2350019A69A}"/>
                    </a:ext>
                  </a:extLst>
                </p:cNvPr>
                <p:cNvSpPr/>
                <p:nvPr/>
              </p:nvSpPr>
              <p:spPr>
                <a:xfrm>
                  <a:off x="555624" y="532604"/>
                  <a:ext cx="1188703" cy="943770"/>
                </a:xfrm>
                <a:custGeom>
                  <a:avLst/>
                  <a:gdLst>
                    <a:gd name="connsiteX0" fmla="*/ 242094 w 1188703"/>
                    <a:gd name="connsiteY0" fmla="*/ 419895 h 943770"/>
                    <a:gd name="connsiteX1" fmla="*/ 59531 w 1188703"/>
                    <a:gd name="connsiteY1" fmla="*/ 419895 h 943770"/>
                    <a:gd name="connsiteX2" fmla="*/ 0 w 1188703"/>
                    <a:gd name="connsiteY2" fmla="*/ 479426 h 943770"/>
                    <a:gd name="connsiteX3" fmla="*/ 59531 w 1188703"/>
                    <a:gd name="connsiteY3" fmla="*/ 538958 h 943770"/>
                    <a:gd name="connsiteX4" fmla="*/ 242094 w 1188703"/>
                    <a:gd name="connsiteY4" fmla="*/ 538958 h 943770"/>
                    <a:gd name="connsiteX5" fmla="*/ 301625 w 1188703"/>
                    <a:gd name="connsiteY5" fmla="*/ 479426 h 943770"/>
                    <a:gd name="connsiteX6" fmla="*/ 242094 w 1188703"/>
                    <a:gd name="connsiteY6" fmla="*/ 419895 h 943770"/>
                    <a:gd name="connsiteX7" fmla="*/ 942975 w 1188703"/>
                    <a:gd name="connsiteY7" fmla="*/ 134939 h 943770"/>
                    <a:gd name="connsiteX8" fmla="*/ 1054894 w 1188703"/>
                    <a:gd name="connsiteY8" fmla="*/ 246858 h 943770"/>
                    <a:gd name="connsiteX9" fmla="*/ 499269 w 1188703"/>
                    <a:gd name="connsiteY9" fmla="*/ 802483 h 943770"/>
                    <a:gd name="connsiteX10" fmla="*/ 373063 w 1188703"/>
                    <a:gd name="connsiteY10" fmla="*/ 816770 h 943770"/>
                    <a:gd name="connsiteX11" fmla="*/ 384175 w 1188703"/>
                    <a:gd name="connsiteY11" fmla="*/ 693739 h 943770"/>
                    <a:gd name="connsiteX12" fmla="*/ 939800 w 1188703"/>
                    <a:gd name="connsiteY12" fmla="*/ 138114 h 943770"/>
                    <a:gd name="connsiteX13" fmla="*/ 939800 w 1188703"/>
                    <a:gd name="connsiteY13" fmla="*/ 2383 h 943770"/>
                    <a:gd name="connsiteX14" fmla="*/ 883444 w 1188703"/>
                    <a:gd name="connsiteY14" fmla="*/ 25401 h 943770"/>
                    <a:gd name="connsiteX15" fmla="*/ 286544 w 1188703"/>
                    <a:gd name="connsiteY15" fmla="*/ 623095 h 943770"/>
                    <a:gd name="connsiteX16" fmla="*/ 263525 w 1188703"/>
                    <a:gd name="connsiteY16" fmla="*/ 671514 h 943770"/>
                    <a:gd name="connsiteX17" fmla="*/ 246856 w 1188703"/>
                    <a:gd name="connsiteY17" fmla="*/ 857251 h 943770"/>
                    <a:gd name="connsiteX18" fmla="*/ 318765 w 1188703"/>
                    <a:gd name="connsiteY18" fmla="*/ 943449 h 943770"/>
                    <a:gd name="connsiteX19" fmla="*/ 326231 w 1188703"/>
                    <a:gd name="connsiteY19" fmla="*/ 943770 h 943770"/>
                    <a:gd name="connsiteX20" fmla="*/ 333375 w 1188703"/>
                    <a:gd name="connsiteY20" fmla="*/ 943770 h 943770"/>
                    <a:gd name="connsiteX21" fmla="*/ 519113 w 1188703"/>
                    <a:gd name="connsiteY21" fmla="*/ 927101 h 943770"/>
                    <a:gd name="connsiteX22" fmla="*/ 567531 w 1188703"/>
                    <a:gd name="connsiteY22" fmla="*/ 904083 h 943770"/>
                    <a:gd name="connsiteX23" fmla="*/ 1165225 w 1188703"/>
                    <a:gd name="connsiteY23" fmla="*/ 307183 h 943770"/>
                    <a:gd name="connsiteX24" fmla="*/ 1165685 w 1188703"/>
                    <a:gd name="connsiteY24" fmla="*/ 194930 h 943770"/>
                    <a:gd name="connsiteX25" fmla="*/ 1165225 w 1188703"/>
                    <a:gd name="connsiteY25" fmla="*/ 194470 h 943770"/>
                    <a:gd name="connsiteX26" fmla="*/ 999331 w 1188703"/>
                    <a:gd name="connsiteY26" fmla="*/ 23020 h 943770"/>
                    <a:gd name="connsiteX27" fmla="*/ 942975 w 1188703"/>
                    <a:gd name="connsiteY27" fmla="*/ 1 h 94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8703" h="943770">
                      <a:moveTo>
                        <a:pt x="242094" y="419895"/>
                      </a:moveTo>
                      <a:lnTo>
                        <a:pt x="59531" y="419895"/>
                      </a:lnTo>
                      <a:cubicBezTo>
                        <a:pt x="26653" y="419895"/>
                        <a:pt x="0" y="446548"/>
                        <a:pt x="0" y="479426"/>
                      </a:cubicBezTo>
                      <a:cubicBezTo>
                        <a:pt x="0" y="512305"/>
                        <a:pt x="26653" y="538958"/>
                        <a:pt x="59531" y="538958"/>
                      </a:cubicBezTo>
                      <a:lnTo>
                        <a:pt x="242094" y="538958"/>
                      </a:lnTo>
                      <a:cubicBezTo>
                        <a:pt x="274972" y="538958"/>
                        <a:pt x="301625" y="512305"/>
                        <a:pt x="301625" y="479426"/>
                      </a:cubicBezTo>
                      <a:cubicBezTo>
                        <a:pt x="301625" y="446548"/>
                        <a:pt x="274972" y="419895"/>
                        <a:pt x="242094" y="419895"/>
                      </a:cubicBezTo>
                      <a:close/>
                      <a:moveTo>
                        <a:pt x="942975" y="134939"/>
                      </a:moveTo>
                      <a:lnTo>
                        <a:pt x="1054894" y="246858"/>
                      </a:lnTo>
                      <a:lnTo>
                        <a:pt x="499269" y="802483"/>
                      </a:lnTo>
                      <a:lnTo>
                        <a:pt x="373063" y="816770"/>
                      </a:lnTo>
                      <a:lnTo>
                        <a:pt x="384175" y="693739"/>
                      </a:lnTo>
                      <a:lnTo>
                        <a:pt x="939800" y="138114"/>
                      </a:lnTo>
                      <a:moveTo>
                        <a:pt x="939800" y="2383"/>
                      </a:moveTo>
                      <a:cubicBezTo>
                        <a:pt x="918702" y="2261"/>
                        <a:pt x="898423" y="10543"/>
                        <a:pt x="883444" y="25401"/>
                      </a:cubicBezTo>
                      <a:lnTo>
                        <a:pt x="286544" y="623095"/>
                      </a:lnTo>
                      <a:cubicBezTo>
                        <a:pt x="273488" y="636077"/>
                        <a:pt x="265350" y="653193"/>
                        <a:pt x="263525" y="671514"/>
                      </a:cubicBezTo>
                      <a:lnTo>
                        <a:pt x="246856" y="857251"/>
                      </a:lnTo>
                      <a:cubicBezTo>
                        <a:pt x="242910" y="900911"/>
                        <a:pt x="275105" y="939503"/>
                        <a:pt x="318765" y="943449"/>
                      </a:cubicBezTo>
                      <a:cubicBezTo>
                        <a:pt x="321247" y="943673"/>
                        <a:pt x="323739" y="943780"/>
                        <a:pt x="326231" y="943770"/>
                      </a:cubicBezTo>
                      <a:lnTo>
                        <a:pt x="333375" y="943770"/>
                      </a:lnTo>
                      <a:lnTo>
                        <a:pt x="519113" y="927101"/>
                      </a:lnTo>
                      <a:cubicBezTo>
                        <a:pt x="537433" y="925276"/>
                        <a:pt x="554550" y="917139"/>
                        <a:pt x="567531" y="904083"/>
                      </a:cubicBezTo>
                      <a:lnTo>
                        <a:pt x="1165225" y="307183"/>
                      </a:lnTo>
                      <a:cubicBezTo>
                        <a:pt x="1196350" y="276312"/>
                        <a:pt x="1196556" y="226055"/>
                        <a:pt x="1165685" y="194930"/>
                      </a:cubicBezTo>
                      <a:cubicBezTo>
                        <a:pt x="1165532" y="194776"/>
                        <a:pt x="1165379" y="194623"/>
                        <a:pt x="1165225" y="194470"/>
                      </a:cubicBezTo>
                      <a:lnTo>
                        <a:pt x="999331" y="23020"/>
                      </a:lnTo>
                      <a:cubicBezTo>
                        <a:pt x="984352" y="8162"/>
                        <a:pt x="964073" y="-121"/>
                        <a:pt x="942975" y="1"/>
                      </a:cubicBezTo>
                      <a:close/>
                    </a:path>
                  </a:pathLst>
                </a:custGeom>
                <a:grpFill/>
                <a:ln w="1860" cap="flat">
                  <a:noFill/>
                  <a:prstDash val="solid"/>
                  <a:miter/>
                </a:ln>
              </p:spPr>
              <p:txBody>
                <a:bodyPr rtlCol="0" anchor="ctr">
                  <a:noAutofit/>
                </a:bodyPr>
                <a:lstStyle/>
                <a:p>
                  <a:endParaRPr lang="zh-CN" altLang="en-US" sz="1200"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28" name="任意多边形: 形状 99">
                  <a:extLst>
                    <a:ext uri="{FF2B5EF4-FFF2-40B4-BE49-F238E27FC236}">
                      <a16:creationId xmlns:a16="http://schemas.microsoft.com/office/drawing/2014/main" id="{068044DB-B193-F1A4-EFDA-9556D1B992C3}"/>
                    </a:ext>
                  </a:extLst>
                </p:cNvPr>
                <p:cNvSpPr/>
                <p:nvPr/>
              </p:nvSpPr>
              <p:spPr>
                <a:xfrm>
                  <a:off x="317499" y="238125"/>
                  <a:ext cx="1270000" cy="1428750"/>
                </a:xfrm>
                <a:custGeom>
                  <a:avLst/>
                  <a:gdLst>
                    <a:gd name="connsiteX0" fmla="*/ 1150938 w 1270000"/>
                    <a:gd name="connsiteY0" fmla="*/ 972344 h 1428750"/>
                    <a:gd name="connsiteX1" fmla="*/ 1150938 w 1270000"/>
                    <a:gd name="connsiteY1" fmla="*/ 1309688 h 1428750"/>
                    <a:gd name="connsiteX2" fmla="*/ 119063 w 1270000"/>
                    <a:gd name="connsiteY2" fmla="*/ 1309688 h 1428750"/>
                    <a:gd name="connsiteX3" fmla="*/ 119063 w 1270000"/>
                    <a:gd name="connsiteY3" fmla="*/ 119063 h 1428750"/>
                    <a:gd name="connsiteX4" fmla="*/ 1150938 w 1270000"/>
                    <a:gd name="connsiteY4" fmla="*/ 119063 h 1428750"/>
                    <a:gd name="connsiteX5" fmla="*/ 1150938 w 1270000"/>
                    <a:gd name="connsiteY5" fmla="*/ 178594 h 1428750"/>
                    <a:gd name="connsiteX6" fmla="*/ 1210469 w 1270000"/>
                    <a:gd name="connsiteY6" fmla="*/ 238125 h 1428750"/>
                    <a:gd name="connsiteX7" fmla="*/ 1270000 w 1270000"/>
                    <a:gd name="connsiteY7" fmla="*/ 178594 h 1428750"/>
                    <a:gd name="connsiteX8" fmla="*/ 1270000 w 1270000"/>
                    <a:gd name="connsiteY8" fmla="*/ 79375 h 1428750"/>
                    <a:gd name="connsiteX9" fmla="*/ 1190625 w 1270000"/>
                    <a:gd name="connsiteY9" fmla="*/ 0 h 1428750"/>
                    <a:gd name="connsiteX10" fmla="*/ 79375 w 1270000"/>
                    <a:gd name="connsiteY10" fmla="*/ 0 h 1428750"/>
                    <a:gd name="connsiteX11" fmla="*/ 0 w 1270000"/>
                    <a:gd name="connsiteY11" fmla="*/ 79375 h 1428750"/>
                    <a:gd name="connsiteX12" fmla="*/ 0 w 1270000"/>
                    <a:gd name="connsiteY12" fmla="*/ 1349375 h 1428750"/>
                    <a:gd name="connsiteX13" fmla="*/ 79375 w 1270000"/>
                    <a:gd name="connsiteY13" fmla="*/ 1428750 h 1428750"/>
                    <a:gd name="connsiteX14" fmla="*/ 1190625 w 1270000"/>
                    <a:gd name="connsiteY14" fmla="*/ 1428750 h 1428750"/>
                    <a:gd name="connsiteX15" fmla="*/ 1270000 w 1270000"/>
                    <a:gd name="connsiteY15" fmla="*/ 1349375 h 1428750"/>
                    <a:gd name="connsiteX16" fmla="*/ 1270000 w 1270000"/>
                    <a:gd name="connsiteY16" fmla="*/ 972344 h 1428750"/>
                    <a:gd name="connsiteX17" fmla="*/ 1210469 w 1270000"/>
                    <a:gd name="connsiteY17" fmla="*/ 912813 h 1428750"/>
                    <a:gd name="connsiteX18" fmla="*/ 1150938 w 1270000"/>
                    <a:gd name="connsiteY18" fmla="*/ 972344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0000" h="1428750">
                      <a:moveTo>
                        <a:pt x="1150938" y="972344"/>
                      </a:moveTo>
                      <a:lnTo>
                        <a:pt x="1150938" y="1309688"/>
                      </a:lnTo>
                      <a:lnTo>
                        <a:pt x="119063" y="1309688"/>
                      </a:lnTo>
                      <a:lnTo>
                        <a:pt x="119063" y="119063"/>
                      </a:lnTo>
                      <a:lnTo>
                        <a:pt x="1150938" y="119063"/>
                      </a:lnTo>
                      <a:lnTo>
                        <a:pt x="1150938" y="178594"/>
                      </a:lnTo>
                      <a:cubicBezTo>
                        <a:pt x="1151365" y="211293"/>
                        <a:pt x="1177769" y="237698"/>
                        <a:pt x="1210469" y="238125"/>
                      </a:cubicBezTo>
                      <a:cubicBezTo>
                        <a:pt x="1243168" y="237698"/>
                        <a:pt x="1269573" y="211293"/>
                        <a:pt x="1270000" y="178594"/>
                      </a:cubicBezTo>
                      <a:lnTo>
                        <a:pt x="1270000" y="79375"/>
                      </a:lnTo>
                      <a:cubicBezTo>
                        <a:pt x="1270000" y="35537"/>
                        <a:pt x="1234463" y="0"/>
                        <a:pt x="1190625" y="0"/>
                      </a:cubicBezTo>
                      <a:lnTo>
                        <a:pt x="79375" y="0"/>
                      </a:lnTo>
                      <a:cubicBezTo>
                        <a:pt x="35537" y="0"/>
                        <a:pt x="0" y="35537"/>
                        <a:pt x="0" y="79375"/>
                      </a:cubicBezTo>
                      <a:lnTo>
                        <a:pt x="0" y="1349375"/>
                      </a:lnTo>
                      <a:cubicBezTo>
                        <a:pt x="0" y="1393213"/>
                        <a:pt x="35537" y="1428750"/>
                        <a:pt x="79375" y="1428750"/>
                      </a:cubicBezTo>
                      <a:lnTo>
                        <a:pt x="1190625" y="1428750"/>
                      </a:lnTo>
                      <a:cubicBezTo>
                        <a:pt x="1234463" y="1428750"/>
                        <a:pt x="1270000" y="1393213"/>
                        <a:pt x="1270000" y="1349375"/>
                      </a:cubicBezTo>
                      <a:lnTo>
                        <a:pt x="1270000" y="972344"/>
                      </a:lnTo>
                      <a:cubicBezTo>
                        <a:pt x="1269573" y="939644"/>
                        <a:pt x="1243168" y="913240"/>
                        <a:pt x="1210469" y="912813"/>
                      </a:cubicBezTo>
                      <a:cubicBezTo>
                        <a:pt x="1177769" y="913240"/>
                        <a:pt x="1151365" y="939644"/>
                        <a:pt x="1150938" y="972344"/>
                      </a:cubicBezTo>
                      <a:close/>
                    </a:path>
                  </a:pathLst>
                </a:custGeom>
                <a:grpFill/>
                <a:ln w="1860" cap="flat">
                  <a:noFill/>
                  <a:prstDash val="solid"/>
                  <a:miter/>
                </a:ln>
              </p:spPr>
              <p:txBody>
                <a:bodyPr rtlCol="0" anchor="ctr">
                  <a:noAutofit/>
                </a:bodyPr>
                <a:lstStyle/>
                <a:p>
                  <a:endParaRPr lang="zh-CN" altLang="en-US" sz="1200"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grpSp>
          <p:nvGrpSpPr>
            <p:cNvPr id="30" name="组合 29">
              <a:extLst>
                <a:ext uri="{FF2B5EF4-FFF2-40B4-BE49-F238E27FC236}">
                  <a16:creationId xmlns:a16="http://schemas.microsoft.com/office/drawing/2014/main" id="{49932660-6B46-7A13-8195-7DB206C1EEBB}"/>
                </a:ext>
              </a:extLst>
            </p:cNvPr>
            <p:cNvGrpSpPr/>
            <p:nvPr/>
          </p:nvGrpSpPr>
          <p:grpSpPr>
            <a:xfrm>
              <a:off x="3682538" y="9295337"/>
              <a:ext cx="190500" cy="190500"/>
              <a:chOff x="4930140" y="7532806"/>
              <a:chExt cx="190500" cy="190500"/>
            </a:xfrm>
          </p:grpSpPr>
          <p:sp>
            <p:nvSpPr>
              <p:cNvPr id="32" name="椭圆 31">
                <a:extLst>
                  <a:ext uri="{FF2B5EF4-FFF2-40B4-BE49-F238E27FC236}">
                    <a16:creationId xmlns:a16="http://schemas.microsoft.com/office/drawing/2014/main" id="{F57CD5CD-17C4-8E60-7FF7-494E516560C6}"/>
                  </a:ext>
                </a:extLst>
              </p:cNvPr>
              <p:cNvSpPr/>
              <p:nvPr/>
            </p:nvSpPr>
            <p:spPr>
              <a:xfrm flipH="1">
                <a:off x="4930140" y="7532806"/>
                <a:ext cx="190500" cy="190500"/>
              </a:xfrm>
              <a:prstGeom prst="ellipse">
                <a:avLst/>
              </a:prstGeom>
              <a:solidFill>
                <a:schemeClr val="bg1"/>
              </a:solidFill>
              <a:ln w="9525">
                <a:solidFill>
                  <a:srgbClr val="1B7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D39A70C-9C8A-CFD6-CB48-960E5E0661CB}"/>
                  </a:ext>
                </a:extLst>
              </p:cNvPr>
              <p:cNvSpPr/>
              <p:nvPr/>
            </p:nvSpPr>
            <p:spPr>
              <a:xfrm flipH="1">
                <a:off x="4966811" y="7569477"/>
                <a:ext cx="117158" cy="117158"/>
              </a:xfrm>
              <a:prstGeom prst="ellipse">
                <a:avLst/>
              </a:prstGeom>
              <a:solidFill>
                <a:srgbClr val="1B7F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CED77A6C-2AE0-6B1B-602A-D3CC391412D7}"/>
                </a:ext>
              </a:extLst>
            </p:cNvPr>
            <p:cNvGrpSpPr/>
            <p:nvPr/>
          </p:nvGrpSpPr>
          <p:grpSpPr>
            <a:xfrm>
              <a:off x="2672864" y="11327698"/>
              <a:ext cx="190500" cy="190500"/>
              <a:chOff x="4553584" y="7898292"/>
              <a:chExt cx="190500" cy="190500"/>
            </a:xfrm>
          </p:grpSpPr>
          <p:sp>
            <p:nvSpPr>
              <p:cNvPr id="35" name="椭圆 34">
                <a:extLst>
                  <a:ext uri="{FF2B5EF4-FFF2-40B4-BE49-F238E27FC236}">
                    <a16:creationId xmlns:a16="http://schemas.microsoft.com/office/drawing/2014/main" id="{E474A325-87B3-9688-9E5E-AFDFCF77B426}"/>
                  </a:ext>
                </a:extLst>
              </p:cNvPr>
              <p:cNvSpPr/>
              <p:nvPr/>
            </p:nvSpPr>
            <p:spPr>
              <a:xfrm flipH="1">
                <a:off x="4553584" y="7898292"/>
                <a:ext cx="190500" cy="190500"/>
              </a:xfrm>
              <a:prstGeom prst="ellipse">
                <a:avLst/>
              </a:prstGeom>
              <a:solidFill>
                <a:schemeClr val="bg1"/>
              </a:solidFill>
              <a:ln w="9525">
                <a:solidFill>
                  <a:srgbClr val="1B7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364DD13-E8EB-36CC-FB50-BD7EC9742559}"/>
                  </a:ext>
                </a:extLst>
              </p:cNvPr>
              <p:cNvSpPr/>
              <p:nvPr/>
            </p:nvSpPr>
            <p:spPr>
              <a:xfrm flipH="1">
                <a:off x="4590255" y="7934963"/>
                <a:ext cx="117158" cy="117158"/>
              </a:xfrm>
              <a:prstGeom prst="ellipse">
                <a:avLst/>
              </a:prstGeom>
              <a:solidFill>
                <a:srgbClr val="1B7F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a:extLst>
              <a:ext uri="{FF2B5EF4-FFF2-40B4-BE49-F238E27FC236}">
                <a16:creationId xmlns:a16="http://schemas.microsoft.com/office/drawing/2014/main" id="{90A25B8A-7E07-E3C1-D377-059E93D77D3B}"/>
              </a:ext>
            </a:extLst>
          </p:cNvPr>
          <p:cNvGrpSpPr/>
          <p:nvPr/>
        </p:nvGrpSpPr>
        <p:grpSpPr>
          <a:xfrm>
            <a:off x="5930591" y="1551435"/>
            <a:ext cx="5136461" cy="1276832"/>
            <a:chOff x="5582338" y="1346202"/>
            <a:chExt cx="5136461" cy="1276832"/>
          </a:xfrm>
        </p:grpSpPr>
        <p:sp>
          <p:nvSpPr>
            <p:cNvPr id="40" name="任意多边形: 形状 39">
              <a:extLst>
                <a:ext uri="{FF2B5EF4-FFF2-40B4-BE49-F238E27FC236}">
                  <a16:creationId xmlns:a16="http://schemas.microsoft.com/office/drawing/2014/main" id="{89EA5FB7-E60A-9896-14B5-16029FA827F8}"/>
                </a:ext>
              </a:extLst>
            </p:cNvPr>
            <p:cNvSpPr/>
            <p:nvPr/>
          </p:nvSpPr>
          <p:spPr>
            <a:xfrm rot="16200000">
              <a:off x="7512153" y="-583613"/>
              <a:ext cx="1276832" cy="5136461"/>
            </a:xfrm>
            <a:custGeom>
              <a:avLst/>
              <a:gdLst>
                <a:gd name="connsiteX0" fmla="*/ 1276832 w 1276832"/>
                <a:gd name="connsiteY0" fmla="*/ 704161 h 5136461"/>
                <a:gd name="connsiteX1" fmla="*/ 1276832 w 1276832"/>
                <a:gd name="connsiteY1" fmla="*/ 5136461 h 5136461"/>
                <a:gd name="connsiteX2" fmla="*/ 0 w 1276832"/>
                <a:gd name="connsiteY2" fmla="*/ 5136461 h 5136461"/>
                <a:gd name="connsiteX3" fmla="*/ 0 w 1276832"/>
                <a:gd name="connsiteY3" fmla="*/ 704160 h 5136461"/>
                <a:gd name="connsiteX4" fmla="*/ 226093 w 1276832"/>
                <a:gd name="connsiteY4" fmla="*/ 704161 h 5136461"/>
                <a:gd name="connsiteX5" fmla="*/ 420753 w 1276832"/>
                <a:gd name="connsiteY5" fmla="*/ 0 h 5136461"/>
                <a:gd name="connsiteX6" fmla="*/ 570217 w 1276832"/>
                <a:gd name="connsiteY6" fmla="*/ 704161 h 513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832" h="5136461">
                  <a:moveTo>
                    <a:pt x="1276832" y="704161"/>
                  </a:moveTo>
                  <a:lnTo>
                    <a:pt x="1276832" y="5136461"/>
                  </a:lnTo>
                  <a:lnTo>
                    <a:pt x="0" y="5136461"/>
                  </a:lnTo>
                  <a:lnTo>
                    <a:pt x="0" y="704160"/>
                  </a:lnTo>
                  <a:lnTo>
                    <a:pt x="226093" y="704161"/>
                  </a:lnTo>
                  <a:lnTo>
                    <a:pt x="420753" y="0"/>
                  </a:lnTo>
                  <a:lnTo>
                    <a:pt x="570217" y="704161"/>
                  </a:lnTo>
                  <a:close/>
                </a:path>
              </a:pathLst>
            </a:custGeom>
            <a:solidFill>
              <a:schemeClr val="bg1"/>
            </a:solidFill>
            <a:ln>
              <a:gradFill flip="none" rotWithShape="1">
                <a:gsLst>
                  <a:gs pos="0">
                    <a:srgbClr val="FFBD6B"/>
                  </a:gs>
                  <a:gs pos="100000">
                    <a:srgbClr val="FF7738"/>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文本框 40">
              <a:extLst>
                <a:ext uri="{FF2B5EF4-FFF2-40B4-BE49-F238E27FC236}">
                  <a16:creationId xmlns:a16="http://schemas.microsoft.com/office/drawing/2014/main" id="{FA2393B0-D7DE-71DA-18DD-CC3E7B094137}"/>
                </a:ext>
              </a:extLst>
            </p:cNvPr>
            <p:cNvSpPr txBox="1"/>
            <p:nvPr/>
          </p:nvSpPr>
          <p:spPr>
            <a:xfrm>
              <a:off x="6517906" y="1554386"/>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改进观点一</a:t>
              </a:r>
            </a:p>
          </p:txBody>
        </p:sp>
        <p:sp>
          <p:nvSpPr>
            <p:cNvPr id="42" name="文本框 41">
              <a:extLst>
                <a:ext uri="{FF2B5EF4-FFF2-40B4-BE49-F238E27FC236}">
                  <a16:creationId xmlns:a16="http://schemas.microsoft.com/office/drawing/2014/main" id="{6A142F9E-5022-D35F-7E31-B55E04B00AE2}"/>
                </a:ext>
              </a:extLst>
            </p:cNvPr>
            <p:cNvSpPr txBox="1"/>
            <p:nvPr/>
          </p:nvSpPr>
          <p:spPr>
            <a:xfrm>
              <a:off x="6530667" y="1951325"/>
              <a:ext cx="4019550" cy="532390"/>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44" name="组合 43">
            <a:extLst>
              <a:ext uri="{FF2B5EF4-FFF2-40B4-BE49-F238E27FC236}">
                <a16:creationId xmlns:a16="http://schemas.microsoft.com/office/drawing/2014/main" id="{1F691170-F72C-167E-9098-45DC6AFBAC99}"/>
              </a:ext>
            </a:extLst>
          </p:cNvPr>
          <p:cNvGrpSpPr/>
          <p:nvPr/>
        </p:nvGrpSpPr>
        <p:grpSpPr>
          <a:xfrm>
            <a:off x="5930591" y="3130830"/>
            <a:ext cx="5136461" cy="1276832"/>
            <a:chOff x="5582338" y="1346202"/>
            <a:chExt cx="5136461" cy="1276832"/>
          </a:xfrm>
        </p:grpSpPr>
        <p:sp>
          <p:nvSpPr>
            <p:cNvPr id="45" name="任意多边形: 形状 44">
              <a:extLst>
                <a:ext uri="{FF2B5EF4-FFF2-40B4-BE49-F238E27FC236}">
                  <a16:creationId xmlns:a16="http://schemas.microsoft.com/office/drawing/2014/main" id="{3F3DF330-FA82-38FA-DD70-92A7B24F6326}"/>
                </a:ext>
              </a:extLst>
            </p:cNvPr>
            <p:cNvSpPr/>
            <p:nvPr/>
          </p:nvSpPr>
          <p:spPr>
            <a:xfrm rot="16200000">
              <a:off x="7512153" y="-583613"/>
              <a:ext cx="1276832" cy="5136461"/>
            </a:xfrm>
            <a:custGeom>
              <a:avLst/>
              <a:gdLst>
                <a:gd name="connsiteX0" fmla="*/ 1276832 w 1276832"/>
                <a:gd name="connsiteY0" fmla="*/ 704161 h 5136461"/>
                <a:gd name="connsiteX1" fmla="*/ 1276832 w 1276832"/>
                <a:gd name="connsiteY1" fmla="*/ 5136461 h 5136461"/>
                <a:gd name="connsiteX2" fmla="*/ 0 w 1276832"/>
                <a:gd name="connsiteY2" fmla="*/ 5136461 h 5136461"/>
                <a:gd name="connsiteX3" fmla="*/ 0 w 1276832"/>
                <a:gd name="connsiteY3" fmla="*/ 704160 h 5136461"/>
                <a:gd name="connsiteX4" fmla="*/ 226093 w 1276832"/>
                <a:gd name="connsiteY4" fmla="*/ 704161 h 5136461"/>
                <a:gd name="connsiteX5" fmla="*/ 420753 w 1276832"/>
                <a:gd name="connsiteY5" fmla="*/ 0 h 5136461"/>
                <a:gd name="connsiteX6" fmla="*/ 570217 w 1276832"/>
                <a:gd name="connsiteY6" fmla="*/ 704161 h 513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832" h="5136461">
                  <a:moveTo>
                    <a:pt x="1276832" y="704161"/>
                  </a:moveTo>
                  <a:lnTo>
                    <a:pt x="1276832" y="5136461"/>
                  </a:lnTo>
                  <a:lnTo>
                    <a:pt x="0" y="5136461"/>
                  </a:lnTo>
                  <a:lnTo>
                    <a:pt x="0" y="704160"/>
                  </a:lnTo>
                  <a:lnTo>
                    <a:pt x="226093" y="704161"/>
                  </a:lnTo>
                  <a:lnTo>
                    <a:pt x="420753" y="0"/>
                  </a:lnTo>
                  <a:lnTo>
                    <a:pt x="570217" y="704161"/>
                  </a:lnTo>
                  <a:close/>
                </a:path>
              </a:pathLst>
            </a:custGeom>
            <a:solidFill>
              <a:schemeClr val="bg1"/>
            </a:solidFill>
            <a:ln>
              <a:gradFill flip="none" rotWithShape="1">
                <a:gsLst>
                  <a:gs pos="0">
                    <a:srgbClr val="4DC3C6"/>
                  </a:gs>
                  <a:gs pos="100000">
                    <a:srgbClr val="1B7F75"/>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2BD00CC6-FFDD-DD87-43F9-D3D2FD1A6AFE}"/>
                </a:ext>
              </a:extLst>
            </p:cNvPr>
            <p:cNvSpPr txBox="1"/>
            <p:nvPr/>
          </p:nvSpPr>
          <p:spPr>
            <a:xfrm>
              <a:off x="6517906" y="1554386"/>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改进观点二</a:t>
              </a:r>
            </a:p>
          </p:txBody>
        </p:sp>
        <p:sp>
          <p:nvSpPr>
            <p:cNvPr id="47" name="文本框 46">
              <a:extLst>
                <a:ext uri="{FF2B5EF4-FFF2-40B4-BE49-F238E27FC236}">
                  <a16:creationId xmlns:a16="http://schemas.microsoft.com/office/drawing/2014/main" id="{5C395A08-753A-AB14-1EE6-95F10FE4D960}"/>
                </a:ext>
              </a:extLst>
            </p:cNvPr>
            <p:cNvSpPr txBox="1"/>
            <p:nvPr/>
          </p:nvSpPr>
          <p:spPr>
            <a:xfrm>
              <a:off x="6530667" y="1951325"/>
              <a:ext cx="4019550" cy="532390"/>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48" name="组合 47">
            <a:extLst>
              <a:ext uri="{FF2B5EF4-FFF2-40B4-BE49-F238E27FC236}">
                <a16:creationId xmlns:a16="http://schemas.microsoft.com/office/drawing/2014/main" id="{E7A45050-AE9B-9737-BF9C-3EC02563353A}"/>
              </a:ext>
            </a:extLst>
          </p:cNvPr>
          <p:cNvGrpSpPr/>
          <p:nvPr/>
        </p:nvGrpSpPr>
        <p:grpSpPr>
          <a:xfrm>
            <a:off x="5930591" y="4717685"/>
            <a:ext cx="5136461" cy="1276832"/>
            <a:chOff x="5582338" y="1346202"/>
            <a:chExt cx="5136461" cy="1276832"/>
          </a:xfrm>
        </p:grpSpPr>
        <p:sp>
          <p:nvSpPr>
            <p:cNvPr id="49" name="任意多边形: 形状 48">
              <a:extLst>
                <a:ext uri="{FF2B5EF4-FFF2-40B4-BE49-F238E27FC236}">
                  <a16:creationId xmlns:a16="http://schemas.microsoft.com/office/drawing/2014/main" id="{AAE9BE90-4E67-CE60-E48E-46FA578FC698}"/>
                </a:ext>
              </a:extLst>
            </p:cNvPr>
            <p:cNvSpPr/>
            <p:nvPr/>
          </p:nvSpPr>
          <p:spPr>
            <a:xfrm rot="16200000">
              <a:off x="7512153" y="-583613"/>
              <a:ext cx="1276832" cy="5136461"/>
            </a:xfrm>
            <a:custGeom>
              <a:avLst/>
              <a:gdLst>
                <a:gd name="connsiteX0" fmla="*/ 1276832 w 1276832"/>
                <a:gd name="connsiteY0" fmla="*/ 704161 h 5136461"/>
                <a:gd name="connsiteX1" fmla="*/ 1276832 w 1276832"/>
                <a:gd name="connsiteY1" fmla="*/ 5136461 h 5136461"/>
                <a:gd name="connsiteX2" fmla="*/ 0 w 1276832"/>
                <a:gd name="connsiteY2" fmla="*/ 5136461 h 5136461"/>
                <a:gd name="connsiteX3" fmla="*/ 0 w 1276832"/>
                <a:gd name="connsiteY3" fmla="*/ 704160 h 5136461"/>
                <a:gd name="connsiteX4" fmla="*/ 226093 w 1276832"/>
                <a:gd name="connsiteY4" fmla="*/ 704161 h 5136461"/>
                <a:gd name="connsiteX5" fmla="*/ 420753 w 1276832"/>
                <a:gd name="connsiteY5" fmla="*/ 0 h 5136461"/>
                <a:gd name="connsiteX6" fmla="*/ 570217 w 1276832"/>
                <a:gd name="connsiteY6" fmla="*/ 704161 h 513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832" h="5136461">
                  <a:moveTo>
                    <a:pt x="1276832" y="704161"/>
                  </a:moveTo>
                  <a:lnTo>
                    <a:pt x="1276832" y="5136461"/>
                  </a:lnTo>
                  <a:lnTo>
                    <a:pt x="0" y="5136461"/>
                  </a:lnTo>
                  <a:lnTo>
                    <a:pt x="0" y="704160"/>
                  </a:lnTo>
                  <a:lnTo>
                    <a:pt x="226093" y="704161"/>
                  </a:lnTo>
                  <a:lnTo>
                    <a:pt x="420753" y="0"/>
                  </a:lnTo>
                  <a:lnTo>
                    <a:pt x="570217" y="704161"/>
                  </a:lnTo>
                  <a:close/>
                </a:path>
              </a:pathLst>
            </a:custGeom>
            <a:solidFill>
              <a:schemeClr val="bg1"/>
            </a:solidFill>
            <a:ln>
              <a:gradFill flip="none" rotWithShape="1">
                <a:gsLst>
                  <a:gs pos="0">
                    <a:srgbClr val="FFBD6B"/>
                  </a:gs>
                  <a:gs pos="100000">
                    <a:srgbClr val="FF7738"/>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a:extLst>
                <a:ext uri="{FF2B5EF4-FFF2-40B4-BE49-F238E27FC236}">
                  <a16:creationId xmlns:a16="http://schemas.microsoft.com/office/drawing/2014/main" id="{DA43A34A-81A1-8CBE-4046-F08EF0DB16FF}"/>
                </a:ext>
              </a:extLst>
            </p:cNvPr>
            <p:cNvSpPr txBox="1"/>
            <p:nvPr/>
          </p:nvSpPr>
          <p:spPr>
            <a:xfrm>
              <a:off x="6517906" y="1554386"/>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改进观点三</a:t>
              </a:r>
            </a:p>
          </p:txBody>
        </p:sp>
        <p:sp>
          <p:nvSpPr>
            <p:cNvPr id="51" name="文本框 50">
              <a:extLst>
                <a:ext uri="{FF2B5EF4-FFF2-40B4-BE49-F238E27FC236}">
                  <a16:creationId xmlns:a16="http://schemas.microsoft.com/office/drawing/2014/main" id="{0D7824D2-7152-489C-57BC-F9E7E6C4BA6E}"/>
                </a:ext>
              </a:extLst>
            </p:cNvPr>
            <p:cNvSpPr txBox="1"/>
            <p:nvPr/>
          </p:nvSpPr>
          <p:spPr>
            <a:xfrm>
              <a:off x="6530667" y="1951325"/>
              <a:ext cx="4019550" cy="532390"/>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spTree>
    <p:extLst>
      <p:ext uri="{BB962C8B-B14F-4D97-AF65-F5344CB8AC3E}">
        <p14:creationId xmlns:p14="http://schemas.microsoft.com/office/powerpoint/2010/main" val="20631117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AE52A2F5-EA8D-42F6-7019-8261F305D633}"/>
              </a:ext>
            </a:extLst>
          </p:cNvPr>
          <p:cNvSpPr/>
          <p:nvPr/>
        </p:nvSpPr>
        <p:spPr>
          <a:xfrm>
            <a:off x="1163637" y="2011681"/>
            <a:ext cx="2639106" cy="113906"/>
          </a:xfrm>
          <a:prstGeom prst="roundRect">
            <a:avLst>
              <a:gd name="adj" fmla="val 50000"/>
            </a:avLst>
          </a:prstGeom>
          <a:gradFill flip="none" rotWithShape="1">
            <a:gsLst>
              <a:gs pos="0">
                <a:srgbClr val="FF7738"/>
              </a:gs>
              <a:gs pos="100000">
                <a:srgbClr val="FFBD6B">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42C30D5-3C10-968B-4256-63AAA74E4B0A}"/>
              </a:ext>
            </a:extLst>
          </p:cNvPr>
          <p:cNvSpPr>
            <a:spLocks noGrp="1"/>
          </p:cNvSpPr>
          <p:nvPr>
            <p:ph type="title"/>
          </p:nvPr>
        </p:nvSpPr>
        <p:spPr/>
        <p:txBody>
          <a:bodyPr/>
          <a:lstStyle/>
          <a:p>
            <a:r>
              <a:rPr lang="zh-CN" altLang="en-US" dirty="0"/>
              <a:t>不足分析与改进</a:t>
            </a:r>
          </a:p>
        </p:txBody>
      </p:sp>
      <p:sp>
        <p:nvSpPr>
          <p:cNvPr id="8" name="矩形: 圆角 7">
            <a:extLst>
              <a:ext uri="{FF2B5EF4-FFF2-40B4-BE49-F238E27FC236}">
                <a16:creationId xmlns:a16="http://schemas.microsoft.com/office/drawing/2014/main" id="{F8120D2A-44AA-0409-0D45-6DC52E9C2AE6}"/>
              </a:ext>
            </a:extLst>
          </p:cNvPr>
          <p:cNvSpPr/>
          <p:nvPr/>
        </p:nvSpPr>
        <p:spPr>
          <a:xfrm>
            <a:off x="8017036" y="4034137"/>
            <a:ext cx="3294743" cy="2128837"/>
          </a:xfrm>
          <a:prstGeom prst="round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A46020D-37FF-603F-0B62-8FB399255FDE}"/>
              </a:ext>
            </a:extLst>
          </p:cNvPr>
          <p:cNvSpPr/>
          <p:nvPr/>
        </p:nvSpPr>
        <p:spPr>
          <a:xfrm>
            <a:off x="1101886" y="4034137"/>
            <a:ext cx="3294743" cy="2128837"/>
          </a:xfrm>
          <a:prstGeom prst="roundRect">
            <a:avLst/>
          </a:prstGeom>
          <a:blipFill dpi="0" rotWithShape="1">
            <a:blip r:embed="rId3" cstate="email">
              <a:extLst>
                <a:ext uri="{28A0092B-C50C-407E-A947-70E740481C1C}">
                  <a14:useLocalDpi xmlns:a14="http://schemas.microsoft.com/office/drawing/2010/main"/>
                </a:ext>
              </a:extLst>
            </a:blip>
            <a:srcRect/>
            <a:tile tx="0" ty="0" sx="100000" sy="100000" flip="none" algn="tl"/>
          </a:blip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D8052419-7863-E5C0-F235-667C7DF93C26}"/>
              </a:ext>
            </a:extLst>
          </p:cNvPr>
          <p:cNvSpPr/>
          <p:nvPr/>
        </p:nvSpPr>
        <p:spPr>
          <a:xfrm>
            <a:off x="4559461" y="4034137"/>
            <a:ext cx="3294743" cy="2128837"/>
          </a:xfrm>
          <a:prstGeom prst="roundRect">
            <a:avLst/>
          </a:prstGeom>
          <a:gradFill>
            <a:gsLst>
              <a:gs pos="0">
                <a:srgbClr val="FF7738"/>
              </a:gs>
              <a:gs pos="100000">
                <a:srgbClr val="FFBD6B"/>
              </a:gs>
            </a:gsLst>
            <a:lin ang="18900000" scaled="1"/>
          </a:grad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3200" b="1" dirty="0">
                <a:effectLst>
                  <a:outerShdw blurRad="50800" dist="38100" dir="2700000" algn="tl" rotWithShape="0">
                    <a:srgbClr val="FF7738">
                      <a:alpha val="40000"/>
                    </a:srgbClr>
                  </a:outerShdw>
                </a:effectLst>
              </a:rPr>
              <a:t>观点描述</a:t>
            </a:r>
            <a:endParaRPr lang="en-US" altLang="zh-CN" sz="3200" b="1" dirty="0">
              <a:effectLst>
                <a:outerShdw blurRad="50800" dist="38100" dir="2700000" algn="tl" rotWithShape="0">
                  <a:srgbClr val="FF7738">
                    <a:alpha val="40000"/>
                  </a:srgbClr>
                </a:outerShdw>
              </a:effectLst>
            </a:endParaRPr>
          </a:p>
          <a:p>
            <a:pPr algn="ctr">
              <a:lnSpc>
                <a:spcPct val="130000"/>
              </a:lnSpc>
            </a:pPr>
            <a:r>
              <a:rPr lang="en-US" altLang="zh-CN" sz="1200" b="0" i="0" dirty="0">
                <a:solidFill>
                  <a:schemeClr val="bg1"/>
                </a:solidFill>
                <a:effectLst/>
                <a:ea typeface="Microsoft YaHei" panose="020B0503020204020204" pitchFamily="34" charset="-122"/>
              </a:rPr>
              <a:t>A description of the point of view</a:t>
            </a:r>
            <a:endParaRPr lang="zh-CN" altLang="en-US" sz="1200" b="1" dirty="0">
              <a:solidFill>
                <a:schemeClr val="bg1"/>
              </a:solidFill>
            </a:endParaRPr>
          </a:p>
        </p:txBody>
      </p:sp>
      <p:sp>
        <p:nvSpPr>
          <p:cNvPr id="14" name="文本框 13">
            <a:extLst>
              <a:ext uri="{FF2B5EF4-FFF2-40B4-BE49-F238E27FC236}">
                <a16:creationId xmlns:a16="http://schemas.microsoft.com/office/drawing/2014/main" id="{543E3717-0350-EB1C-00A3-BE61AF147786}"/>
              </a:ext>
            </a:extLst>
          </p:cNvPr>
          <p:cNvSpPr txBox="1"/>
          <p:nvPr/>
        </p:nvSpPr>
        <p:spPr>
          <a:xfrm>
            <a:off x="1101886" y="1695994"/>
            <a:ext cx="355425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点击此处输入大标题</a:t>
            </a:r>
          </a:p>
        </p:txBody>
      </p:sp>
      <p:sp>
        <p:nvSpPr>
          <p:cNvPr id="15" name="文本框 14">
            <a:extLst>
              <a:ext uri="{FF2B5EF4-FFF2-40B4-BE49-F238E27FC236}">
                <a16:creationId xmlns:a16="http://schemas.microsoft.com/office/drawing/2014/main" id="{E0408FC7-6B52-DA8E-429D-74793B53CB1D}"/>
              </a:ext>
            </a:extLst>
          </p:cNvPr>
          <p:cNvSpPr txBox="1"/>
          <p:nvPr/>
        </p:nvSpPr>
        <p:spPr>
          <a:xfrm>
            <a:off x="1114647" y="2172173"/>
            <a:ext cx="7121918" cy="994055"/>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6" name="文本框 15">
            <a:extLst>
              <a:ext uri="{FF2B5EF4-FFF2-40B4-BE49-F238E27FC236}">
                <a16:creationId xmlns:a16="http://schemas.microsoft.com/office/drawing/2014/main" id="{9B552B31-060B-4E0B-4DA1-893E074C0345}"/>
              </a:ext>
            </a:extLst>
          </p:cNvPr>
          <p:cNvSpPr txBox="1"/>
          <p:nvPr/>
        </p:nvSpPr>
        <p:spPr>
          <a:xfrm>
            <a:off x="1114647" y="2993495"/>
            <a:ext cx="7121918" cy="994055"/>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此处添加详细文本描述，建议与标题相关并符合整体语言风格此处添加详细文本描述此处添加详细文本描述此处添加详细文本描述此处</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9" name="矩形: 圆角 18">
            <a:extLst>
              <a:ext uri="{FF2B5EF4-FFF2-40B4-BE49-F238E27FC236}">
                <a16:creationId xmlns:a16="http://schemas.microsoft.com/office/drawing/2014/main" id="{E694542D-3140-FF7B-9D7D-77CD531BC466}"/>
              </a:ext>
            </a:extLst>
          </p:cNvPr>
          <p:cNvSpPr/>
          <p:nvPr/>
        </p:nvSpPr>
        <p:spPr>
          <a:xfrm>
            <a:off x="9207500" y="1724904"/>
            <a:ext cx="1869854" cy="563670"/>
          </a:xfrm>
          <a:prstGeom prst="roundRect">
            <a:avLst>
              <a:gd name="adj" fmla="val 50000"/>
            </a:avLst>
          </a:prstGeom>
          <a:solidFill>
            <a:schemeClr val="bg1"/>
          </a:solidFill>
          <a:ln>
            <a:gradFill>
              <a:gsLst>
                <a:gs pos="0">
                  <a:srgbClr val="1B7F75"/>
                </a:gs>
                <a:gs pos="100000">
                  <a:srgbClr val="4DC3C6"/>
                </a:gs>
              </a:gsLst>
              <a:lin ang="5400000" scaled="1"/>
            </a:gradFill>
          </a:ln>
          <a:effectLst>
            <a:outerShdw blurRad="1270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关键词</a:t>
            </a:r>
          </a:p>
        </p:txBody>
      </p:sp>
      <p:sp>
        <p:nvSpPr>
          <p:cNvPr id="22" name="矩形: 圆角 21">
            <a:extLst>
              <a:ext uri="{FF2B5EF4-FFF2-40B4-BE49-F238E27FC236}">
                <a16:creationId xmlns:a16="http://schemas.microsoft.com/office/drawing/2014/main" id="{856B34E8-D0E3-56E7-9EED-228B63FBE8C3}"/>
              </a:ext>
            </a:extLst>
          </p:cNvPr>
          <p:cNvSpPr/>
          <p:nvPr/>
        </p:nvSpPr>
        <p:spPr>
          <a:xfrm>
            <a:off x="9207500" y="2429825"/>
            <a:ext cx="1869854" cy="563670"/>
          </a:xfrm>
          <a:prstGeom prst="roundRect">
            <a:avLst>
              <a:gd name="adj" fmla="val 50000"/>
            </a:avLst>
          </a:prstGeom>
          <a:gradFill>
            <a:gsLst>
              <a:gs pos="0">
                <a:srgbClr val="1B7F75"/>
              </a:gs>
              <a:gs pos="100000">
                <a:srgbClr val="4DC3C6"/>
              </a:gs>
            </a:gsLst>
            <a:lin ang="18900000" scaled="1"/>
          </a:gradFill>
          <a:ln>
            <a:noFill/>
          </a:ln>
          <a:effectLst>
            <a:outerShdw blurRad="1270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rPr>
              <a:t>关键词</a:t>
            </a:r>
          </a:p>
        </p:txBody>
      </p:sp>
      <p:sp>
        <p:nvSpPr>
          <p:cNvPr id="23" name="矩形: 圆角 22">
            <a:extLst>
              <a:ext uri="{FF2B5EF4-FFF2-40B4-BE49-F238E27FC236}">
                <a16:creationId xmlns:a16="http://schemas.microsoft.com/office/drawing/2014/main" id="{1C6ED0DA-1D55-EB7E-BA01-8DEF70377A80}"/>
              </a:ext>
            </a:extLst>
          </p:cNvPr>
          <p:cNvSpPr/>
          <p:nvPr/>
        </p:nvSpPr>
        <p:spPr>
          <a:xfrm>
            <a:off x="9207500" y="3134746"/>
            <a:ext cx="1869854" cy="563670"/>
          </a:xfrm>
          <a:prstGeom prst="roundRect">
            <a:avLst>
              <a:gd name="adj" fmla="val 50000"/>
            </a:avLst>
          </a:prstGeom>
          <a:solidFill>
            <a:schemeClr val="bg1"/>
          </a:solidFill>
          <a:ln>
            <a:gradFill>
              <a:gsLst>
                <a:gs pos="0">
                  <a:srgbClr val="1B7F75"/>
                </a:gs>
                <a:gs pos="100000">
                  <a:srgbClr val="4DC3C6"/>
                </a:gs>
              </a:gsLst>
              <a:lin ang="5400000" scaled="1"/>
            </a:gradFill>
          </a:ln>
          <a:effectLst>
            <a:outerShdw blurRad="1270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rPr>
              <a:t>关键词</a:t>
            </a:r>
          </a:p>
        </p:txBody>
      </p:sp>
    </p:spTree>
    <p:extLst>
      <p:ext uri="{BB962C8B-B14F-4D97-AF65-F5344CB8AC3E}">
        <p14:creationId xmlns:p14="http://schemas.microsoft.com/office/powerpoint/2010/main" val="3597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8">
            <a:extLst>
              <a:ext uri="{FF2B5EF4-FFF2-40B4-BE49-F238E27FC236}">
                <a16:creationId xmlns:a16="http://schemas.microsoft.com/office/drawing/2014/main" id="{61269BB2-8C87-3F3A-2EAE-A0971F4D1E74}"/>
              </a:ext>
            </a:extLst>
          </p:cNvPr>
          <p:cNvGrpSpPr/>
          <p:nvPr/>
        </p:nvGrpSpPr>
        <p:grpSpPr>
          <a:xfrm rot="11792909">
            <a:off x="-8610937" y="591261"/>
            <a:ext cx="20329180" cy="5675478"/>
            <a:chOff x="-282" y="-3594883"/>
            <a:chExt cx="12191574" cy="2112189"/>
          </a:xfrm>
          <a:solidFill>
            <a:srgbClr val="FFFFFF"/>
          </a:solidFill>
        </p:grpSpPr>
        <p:sp>
          <p:nvSpPr>
            <p:cNvPr id="10" name="任意多边形: 形状 9">
              <a:extLst>
                <a:ext uri="{FF2B5EF4-FFF2-40B4-BE49-F238E27FC236}">
                  <a16:creationId xmlns:a16="http://schemas.microsoft.com/office/drawing/2014/main" id="{2F7605A3-D51F-F154-25FC-A7569383EDBC}"/>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47FAC853-4A46-142B-4113-57B6F68E9F77}"/>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DCC4069E-4C4D-BF71-495F-D292B4204A6F}"/>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6EB5BA44-3A1C-B689-6C83-32D7B6A2B3A8}"/>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C194662A-8C0C-EDB6-B966-2A4B3F560887}"/>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A71F110-7A6E-DE72-B210-9DC4932E812B}"/>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4788D131-E5CB-B5B5-0E39-4D8C041A2124}"/>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4F89197C-3138-870F-AD2C-65087F77F5EA}"/>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29A3B304-21E8-6679-F4EE-0C0511542814}"/>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C99D5C6-7E66-8A26-F87D-8313F3AFD453}"/>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8A3D9A6F-F7AF-99B0-E556-DC6E98A7C23B}"/>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D47250C-2BA2-028C-88EC-1AE9FC77E3B1}"/>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FC1CF22-DE11-72CD-B82B-0C7D46A94C1F}"/>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AAD750E1-5467-433B-4D71-F089C71146CA}"/>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5650003-B744-4C3A-BFC8-169449FF02CA}"/>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E84DB1D-B8A4-4FAE-9F56-EFA668E9BA1F}"/>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237712D-6247-1DCA-C2F0-4C087620D141}"/>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4D4D760E-F21F-608E-43AB-CB388881D784}"/>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BA5179D-8231-8643-34AF-F75B6FC281BA}"/>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7BE6F147-EE21-F6C4-E97A-09703F30002B}"/>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2CFB75EE-9B96-3B6E-57CB-B1EE54CBC26A}"/>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6629649-17F7-CA3E-683D-34B34E9C1492}"/>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1455DA-AA26-7626-B322-468FE351C2C0}"/>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BB70C86-D5AA-97DF-6CD0-A85BA85049E3}"/>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BEC2EAF-E254-5D07-94A0-2FB496FCEF93}"/>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5136035-2198-90AF-ED90-9FC289CF24F1}"/>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CE459B43-F7ED-7C4D-1C81-0A9FAEF142A6}"/>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0B255D35-1F62-815F-0584-4E0643353A56}"/>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6D9BD07-0375-6CA5-22E1-382272DC64BF}"/>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13E02E60-5EDB-53CF-5D18-895E65B3CE03}"/>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D10E7E7-3930-ED47-9288-F28731873EB3}"/>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A2D6FFE8-86F9-534D-7A2C-B5AAF642F9FA}"/>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alpha val="79000"/>
                    </a:srgbClr>
                  </a:gs>
                </a:gsLst>
                <a:lin ang="5400000" scaled="1"/>
              </a:gradFill>
              <a:prstDash val="solid"/>
              <a:miter/>
            </a:ln>
          </p:spPr>
          <p:txBody>
            <a:bodyPr rtlCol="0" anchor="ctr"/>
            <a:lstStyle/>
            <a:p>
              <a:endParaRPr lang="zh-CN" altLang="en-US"/>
            </a:p>
          </p:txBody>
        </p:sp>
      </p:grpSp>
      <p:pic>
        <p:nvPicPr>
          <p:cNvPr id="2" name="图片 1">
            <a:extLst>
              <a:ext uri="{FF2B5EF4-FFF2-40B4-BE49-F238E27FC236}">
                <a16:creationId xmlns:a16="http://schemas.microsoft.com/office/drawing/2014/main" id="{8E916BF8-B14F-9B60-EE40-6313637F5D5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81200"/>
            <a:ext cx="12192000" cy="3538122"/>
          </a:xfrm>
          <a:prstGeom prst="rect">
            <a:avLst/>
          </a:prstGeom>
        </p:spPr>
      </p:pic>
      <p:sp>
        <p:nvSpPr>
          <p:cNvPr id="6" name="文本框 5">
            <a:extLst>
              <a:ext uri="{FF2B5EF4-FFF2-40B4-BE49-F238E27FC236}">
                <a16:creationId xmlns:a16="http://schemas.microsoft.com/office/drawing/2014/main" id="{B08F389B-86A3-8B57-C5FF-36084F0D97F3}"/>
              </a:ext>
            </a:extLst>
          </p:cNvPr>
          <p:cNvSpPr txBox="1"/>
          <p:nvPr/>
        </p:nvSpPr>
        <p:spPr>
          <a:xfrm>
            <a:off x="3664861" y="931272"/>
            <a:ext cx="4601477" cy="646331"/>
          </a:xfrm>
          <a:prstGeom prst="rect">
            <a:avLst/>
          </a:prstGeom>
          <a:noFill/>
        </p:spPr>
        <p:txBody>
          <a:bodyPr vert="horz" wrap="square" rtlCol="0">
            <a:spAutoFit/>
          </a:bodyPr>
          <a:lstStyle/>
          <a:p>
            <a:pPr algn="dist"/>
            <a:r>
              <a:rPr lang="en-US" altLang="zh-CN" sz="3600" dirty="0">
                <a:gradFill>
                  <a:gsLst>
                    <a:gs pos="83000">
                      <a:srgbClr val="4DC3C6">
                        <a:alpha val="0"/>
                      </a:srgbClr>
                    </a:gs>
                    <a:gs pos="0">
                      <a:srgbClr val="4DC3C6"/>
                    </a:gs>
                  </a:gsLst>
                  <a:lin ang="5400000" scaled="1"/>
                </a:gradFill>
                <a:latin typeface="思源宋体 CN Heavy" panose="02020900000000000000" pitchFamily="18" charset="-122"/>
                <a:ea typeface="思源宋体 CN Heavy" panose="02020900000000000000" pitchFamily="18" charset="-122"/>
              </a:rPr>
              <a:t>CONTENTS</a:t>
            </a:r>
            <a:endParaRPr lang="zh-CN" altLang="en-US" sz="3600" dirty="0">
              <a:gradFill>
                <a:gsLst>
                  <a:gs pos="83000">
                    <a:srgbClr val="4DC3C6">
                      <a:alpha val="0"/>
                    </a:srgbClr>
                  </a:gs>
                  <a:gs pos="0">
                    <a:srgbClr val="4DC3C6"/>
                  </a:gs>
                </a:gsLst>
                <a:lin ang="5400000" scaled="1"/>
              </a:gradFill>
              <a:latin typeface="思源宋体 CN Heavy" panose="02020900000000000000" pitchFamily="18" charset="-122"/>
              <a:ea typeface="思源宋体 CN Heavy" panose="02020900000000000000" pitchFamily="18" charset="-122"/>
            </a:endParaRPr>
          </a:p>
        </p:txBody>
      </p:sp>
      <p:pic>
        <p:nvPicPr>
          <p:cNvPr id="72" name="图片 71">
            <a:extLst>
              <a:ext uri="{FF2B5EF4-FFF2-40B4-BE49-F238E27FC236}">
                <a16:creationId xmlns:a16="http://schemas.microsoft.com/office/drawing/2014/main" id="{517F661E-B2DD-3F42-6A91-4AD14EC9C0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030845" y="-186425"/>
            <a:ext cx="3318952" cy="2745596"/>
          </a:xfrm>
          <a:prstGeom prst="rect">
            <a:avLst/>
          </a:prstGeom>
        </p:spPr>
      </p:pic>
      <p:sp>
        <p:nvSpPr>
          <p:cNvPr id="5" name="文本框 4">
            <a:extLst>
              <a:ext uri="{FF2B5EF4-FFF2-40B4-BE49-F238E27FC236}">
                <a16:creationId xmlns:a16="http://schemas.microsoft.com/office/drawing/2014/main" id="{BEB5589D-2989-7A7B-E11A-478D6826084A}"/>
              </a:ext>
            </a:extLst>
          </p:cNvPr>
          <p:cNvSpPr txBox="1"/>
          <p:nvPr/>
        </p:nvSpPr>
        <p:spPr>
          <a:xfrm>
            <a:off x="4372658" y="177219"/>
            <a:ext cx="3185883" cy="1569660"/>
          </a:xfrm>
          <a:prstGeom prst="rect">
            <a:avLst/>
          </a:prstGeom>
          <a:noFill/>
        </p:spPr>
        <p:txBody>
          <a:bodyPr vert="horz" wrap="square" rtlCol="0">
            <a:spAutoFit/>
          </a:bodyPr>
          <a:lstStyle/>
          <a:p>
            <a:pPr algn="dist"/>
            <a:r>
              <a:rPr lang="zh-CN" altLang="en-US" sz="9600" dirty="0">
                <a:gradFill flip="none" rotWithShape="1">
                  <a:gsLst>
                    <a:gs pos="0">
                      <a:srgbClr val="FF8542"/>
                    </a:gs>
                    <a:gs pos="100000">
                      <a:srgbClr val="FFBD6B"/>
                    </a:gs>
                  </a:gsLst>
                  <a:path path="circle">
                    <a:fillToRect l="50000" t="50000" r="50000" b="50000"/>
                  </a:path>
                  <a:tileRect/>
                </a:gradFill>
                <a:latin typeface="三极春联字体简" panose="00000500000000000000" pitchFamily="2" charset="-122"/>
                <a:ea typeface="三极春联字体简" panose="00000500000000000000" pitchFamily="2" charset="-122"/>
              </a:rPr>
              <a:t>目录</a:t>
            </a:r>
          </a:p>
        </p:txBody>
      </p:sp>
      <p:grpSp>
        <p:nvGrpSpPr>
          <p:cNvPr id="83" name="组合 82">
            <a:extLst>
              <a:ext uri="{FF2B5EF4-FFF2-40B4-BE49-F238E27FC236}">
                <a16:creationId xmlns:a16="http://schemas.microsoft.com/office/drawing/2014/main" id="{38ECE820-5FDA-6784-9916-918FA7399B4C}"/>
              </a:ext>
            </a:extLst>
          </p:cNvPr>
          <p:cNvGrpSpPr/>
          <p:nvPr/>
        </p:nvGrpSpPr>
        <p:grpSpPr>
          <a:xfrm>
            <a:off x="723107" y="2609020"/>
            <a:ext cx="2467963" cy="3696408"/>
            <a:chOff x="1180442" y="2437026"/>
            <a:chExt cx="2467963" cy="3696408"/>
          </a:xfrm>
        </p:grpSpPr>
        <p:grpSp>
          <p:nvGrpSpPr>
            <p:cNvPr id="82" name="组合 81">
              <a:extLst>
                <a:ext uri="{FF2B5EF4-FFF2-40B4-BE49-F238E27FC236}">
                  <a16:creationId xmlns:a16="http://schemas.microsoft.com/office/drawing/2014/main" id="{86286351-0784-2CB2-8766-0BF0ACE79AE5}"/>
                </a:ext>
              </a:extLst>
            </p:cNvPr>
            <p:cNvGrpSpPr/>
            <p:nvPr/>
          </p:nvGrpSpPr>
          <p:grpSpPr>
            <a:xfrm>
              <a:off x="1180442" y="2437026"/>
              <a:ext cx="2458837" cy="3696408"/>
              <a:chOff x="1180442" y="2437026"/>
              <a:chExt cx="2458837" cy="3696408"/>
            </a:xfrm>
          </p:grpSpPr>
          <p:sp>
            <p:nvSpPr>
              <p:cNvPr id="73" name="矩形: 圆角 72">
                <a:extLst>
                  <a:ext uri="{FF2B5EF4-FFF2-40B4-BE49-F238E27FC236}">
                    <a16:creationId xmlns:a16="http://schemas.microsoft.com/office/drawing/2014/main" id="{10420F23-6EF2-EB33-45CB-AB9E33A2B30A}"/>
                  </a:ext>
                </a:extLst>
              </p:cNvPr>
              <p:cNvSpPr/>
              <p:nvPr/>
            </p:nvSpPr>
            <p:spPr>
              <a:xfrm>
                <a:off x="1180442" y="2437026"/>
                <a:ext cx="2458837" cy="369640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18F46294-5863-7CC3-3ED6-840EFB44F89B}"/>
                  </a:ext>
                </a:extLst>
              </p:cNvPr>
              <p:cNvSpPr/>
              <p:nvPr/>
            </p:nvSpPr>
            <p:spPr>
              <a:xfrm>
                <a:off x="1270945" y="2521796"/>
                <a:ext cx="2267056" cy="3498729"/>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8" name="文本框 77">
              <a:extLst>
                <a:ext uri="{FF2B5EF4-FFF2-40B4-BE49-F238E27FC236}">
                  <a16:creationId xmlns:a16="http://schemas.microsoft.com/office/drawing/2014/main" id="{863CD460-8EED-5E31-BFD3-A3721B6D6035}"/>
                </a:ext>
              </a:extLst>
            </p:cNvPr>
            <p:cNvSpPr txBox="1"/>
            <p:nvPr/>
          </p:nvSpPr>
          <p:spPr>
            <a:xfrm>
              <a:off x="1956945" y="2865910"/>
              <a:ext cx="964408" cy="923330"/>
            </a:xfrm>
            <a:prstGeom prst="rect">
              <a:avLst/>
            </a:prstGeom>
            <a:noFill/>
          </p:spPr>
          <p:txBody>
            <a:bodyPr wrap="square" rtlCol="0">
              <a:spAutoFit/>
            </a:bodyPr>
            <a:lstStyle/>
            <a:p>
              <a:r>
                <a:rPr lang="zh-CN" altLang="en-US" sz="5400" dirty="0">
                  <a:gradFill>
                    <a:gsLst>
                      <a:gs pos="0">
                        <a:srgbClr val="FF7738"/>
                      </a:gs>
                      <a:gs pos="100000">
                        <a:srgbClr val="FEE0A4"/>
                      </a:gs>
                    </a:gsLst>
                    <a:lin ang="5400000" scaled="1"/>
                  </a:gradFill>
                  <a:latin typeface="三极春联字体简" panose="00000500000000000000" pitchFamily="2" charset="-122"/>
                  <a:ea typeface="三极春联字体简" panose="00000500000000000000" pitchFamily="2" charset="-122"/>
                </a:rPr>
                <a:t>壹</a:t>
              </a:r>
            </a:p>
          </p:txBody>
        </p:sp>
        <p:sp>
          <p:nvSpPr>
            <p:cNvPr id="79" name="文本框 78">
              <a:extLst>
                <a:ext uri="{FF2B5EF4-FFF2-40B4-BE49-F238E27FC236}">
                  <a16:creationId xmlns:a16="http://schemas.microsoft.com/office/drawing/2014/main" id="{08969721-4166-13FF-0656-42D708992C66}"/>
                </a:ext>
              </a:extLst>
            </p:cNvPr>
            <p:cNvSpPr txBox="1"/>
            <p:nvPr/>
          </p:nvSpPr>
          <p:spPr>
            <a:xfrm>
              <a:off x="1189568" y="4197693"/>
              <a:ext cx="2458837" cy="954107"/>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a:t>
              </a:r>
              <a:endParaRPr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endParaRPr>
            </a:p>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汇报</a:t>
              </a:r>
            </a:p>
          </p:txBody>
        </p:sp>
        <p:sp>
          <p:nvSpPr>
            <p:cNvPr id="80" name="文本框 79">
              <a:extLst>
                <a:ext uri="{FF2B5EF4-FFF2-40B4-BE49-F238E27FC236}">
                  <a16:creationId xmlns:a16="http://schemas.microsoft.com/office/drawing/2014/main" id="{A968388C-BB76-FEDD-47E8-1BAC81E5148C}"/>
                </a:ext>
              </a:extLst>
            </p:cNvPr>
            <p:cNvSpPr txBox="1"/>
            <p:nvPr/>
          </p:nvSpPr>
          <p:spPr>
            <a:xfrm>
              <a:off x="1375777" y="5177653"/>
              <a:ext cx="1997237" cy="577081"/>
            </a:xfrm>
            <a:prstGeom prst="rect">
              <a:avLst/>
            </a:prstGeom>
            <a:noFill/>
          </p:spPr>
          <p:txBody>
            <a:bodyPr wrap="square" rtlCol="0">
              <a:spAutoFit/>
            </a:bodyPr>
            <a:lstStyle/>
            <a:p>
              <a:pPr algn="ctr"/>
              <a:r>
                <a:rPr lang="en-US" altLang="zh-CN" sz="1050" dirty="0">
                  <a:solidFill>
                    <a:schemeClr val="bg1">
                      <a:lumMod val="65000"/>
                    </a:schemeClr>
                  </a:solidFill>
                </a:rPr>
                <a:t>Summary Report on Riding the Wind and Breaking the Waves</a:t>
              </a:r>
              <a:endParaRPr lang="zh-CN" altLang="en-US" sz="1050" dirty="0">
                <a:solidFill>
                  <a:schemeClr val="bg1">
                    <a:lumMod val="65000"/>
                  </a:schemeClr>
                </a:solidFill>
              </a:endParaRPr>
            </a:p>
          </p:txBody>
        </p:sp>
        <p:grpSp>
          <p:nvGrpSpPr>
            <p:cNvPr id="76" name="组合 75">
              <a:extLst>
                <a:ext uri="{FF2B5EF4-FFF2-40B4-BE49-F238E27FC236}">
                  <a16:creationId xmlns:a16="http://schemas.microsoft.com/office/drawing/2014/main" id="{CA399D20-88BB-C692-CF9A-14C1C7333BFA}"/>
                </a:ext>
              </a:extLst>
            </p:cNvPr>
            <p:cNvGrpSpPr/>
            <p:nvPr/>
          </p:nvGrpSpPr>
          <p:grpSpPr>
            <a:xfrm>
              <a:off x="1724348" y="2710847"/>
              <a:ext cx="1300096" cy="1300096"/>
              <a:chOff x="2238022" y="-5236529"/>
              <a:chExt cx="2111090" cy="2111090"/>
            </a:xfrm>
          </p:grpSpPr>
          <p:sp>
            <p:nvSpPr>
              <p:cNvPr id="74" name="椭圆 73">
                <a:extLst>
                  <a:ext uri="{FF2B5EF4-FFF2-40B4-BE49-F238E27FC236}">
                    <a16:creationId xmlns:a16="http://schemas.microsoft.com/office/drawing/2014/main" id="{C63DF7EF-7F68-2130-C9AC-68624822F1E3}"/>
                  </a:ext>
                </a:extLst>
              </p:cNvPr>
              <p:cNvSpPr/>
              <p:nvPr/>
            </p:nvSpPr>
            <p:spPr>
              <a:xfrm>
                <a:off x="2409860" y="-5064691"/>
                <a:ext cx="1767414" cy="1767414"/>
              </a:xfrm>
              <a:prstGeom prst="ellipse">
                <a:avLst/>
              </a:prstGeom>
              <a:noFill/>
              <a:ln>
                <a:solidFill>
                  <a:srgbClr val="FFBD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22D1D6C-6991-DC9E-6F55-6CD9473CD1AD}"/>
                  </a:ext>
                </a:extLst>
              </p:cNvPr>
              <p:cNvSpPr/>
              <p:nvPr/>
            </p:nvSpPr>
            <p:spPr>
              <a:xfrm>
                <a:off x="2238022" y="-5236529"/>
                <a:ext cx="2111090" cy="2111090"/>
              </a:xfrm>
              <a:prstGeom prst="ellipse">
                <a:avLst/>
              </a:prstGeom>
              <a:noFill/>
              <a:ln>
                <a:gradFill flip="none" rotWithShape="1">
                  <a:gsLst>
                    <a:gs pos="0">
                      <a:srgbClr val="FFBD6B">
                        <a:alpha val="58000"/>
                      </a:srgbClr>
                    </a:gs>
                    <a:gs pos="100000">
                      <a:srgbClr val="F7BB2A">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4" name="组合 83">
            <a:extLst>
              <a:ext uri="{FF2B5EF4-FFF2-40B4-BE49-F238E27FC236}">
                <a16:creationId xmlns:a16="http://schemas.microsoft.com/office/drawing/2014/main" id="{4F0D1536-4933-AD2E-987A-290BBDA802E2}"/>
              </a:ext>
            </a:extLst>
          </p:cNvPr>
          <p:cNvGrpSpPr/>
          <p:nvPr/>
        </p:nvGrpSpPr>
        <p:grpSpPr>
          <a:xfrm>
            <a:off x="3451241" y="2609020"/>
            <a:ext cx="2467963" cy="3696408"/>
            <a:chOff x="1180442" y="2437026"/>
            <a:chExt cx="2467963" cy="3696408"/>
          </a:xfrm>
        </p:grpSpPr>
        <p:grpSp>
          <p:nvGrpSpPr>
            <p:cNvPr id="85" name="组合 84">
              <a:extLst>
                <a:ext uri="{FF2B5EF4-FFF2-40B4-BE49-F238E27FC236}">
                  <a16:creationId xmlns:a16="http://schemas.microsoft.com/office/drawing/2014/main" id="{0FA734C9-55EE-65AA-A0E5-709E031AB94B}"/>
                </a:ext>
              </a:extLst>
            </p:cNvPr>
            <p:cNvGrpSpPr/>
            <p:nvPr/>
          </p:nvGrpSpPr>
          <p:grpSpPr>
            <a:xfrm>
              <a:off x="1180442" y="2437026"/>
              <a:ext cx="2458837" cy="3696408"/>
              <a:chOff x="1180442" y="2437026"/>
              <a:chExt cx="2458837" cy="3696408"/>
            </a:xfrm>
          </p:grpSpPr>
          <p:sp>
            <p:nvSpPr>
              <p:cNvPr id="92" name="矩形: 圆角 91">
                <a:extLst>
                  <a:ext uri="{FF2B5EF4-FFF2-40B4-BE49-F238E27FC236}">
                    <a16:creationId xmlns:a16="http://schemas.microsoft.com/office/drawing/2014/main" id="{E659302C-71A2-4800-601D-FB5FE5BB1B1D}"/>
                  </a:ext>
                </a:extLst>
              </p:cNvPr>
              <p:cNvSpPr/>
              <p:nvPr/>
            </p:nvSpPr>
            <p:spPr>
              <a:xfrm>
                <a:off x="1180442" y="2437026"/>
                <a:ext cx="2458837" cy="369640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圆角 92">
                <a:extLst>
                  <a:ext uri="{FF2B5EF4-FFF2-40B4-BE49-F238E27FC236}">
                    <a16:creationId xmlns:a16="http://schemas.microsoft.com/office/drawing/2014/main" id="{21576F7A-961C-1D6B-EDBD-7D95A7D391CB}"/>
                  </a:ext>
                </a:extLst>
              </p:cNvPr>
              <p:cNvSpPr/>
              <p:nvPr/>
            </p:nvSpPr>
            <p:spPr>
              <a:xfrm>
                <a:off x="1277839" y="2521796"/>
                <a:ext cx="2267056" cy="3498729"/>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6" name="文本框 85">
              <a:extLst>
                <a:ext uri="{FF2B5EF4-FFF2-40B4-BE49-F238E27FC236}">
                  <a16:creationId xmlns:a16="http://schemas.microsoft.com/office/drawing/2014/main" id="{C1A4EB87-42C5-A21C-F48F-67BE7948B841}"/>
                </a:ext>
              </a:extLst>
            </p:cNvPr>
            <p:cNvSpPr txBox="1"/>
            <p:nvPr/>
          </p:nvSpPr>
          <p:spPr>
            <a:xfrm>
              <a:off x="1956945" y="2865910"/>
              <a:ext cx="964408" cy="923330"/>
            </a:xfrm>
            <a:prstGeom prst="rect">
              <a:avLst/>
            </a:prstGeom>
            <a:noFill/>
          </p:spPr>
          <p:txBody>
            <a:bodyPr wrap="square" rtlCol="0">
              <a:spAutoFit/>
            </a:bodyPr>
            <a:lstStyle>
              <a:defPPr>
                <a:defRPr lang="zh-CN"/>
              </a:defPPr>
              <a:lvl1pPr>
                <a:defRPr sz="5400">
                  <a:gradFill>
                    <a:gsLst>
                      <a:gs pos="0">
                        <a:srgbClr val="FF7738"/>
                      </a:gs>
                      <a:gs pos="100000">
                        <a:srgbClr val="FEE0A4"/>
                      </a:gs>
                    </a:gsLst>
                    <a:lin ang="5400000" scaled="1"/>
                  </a:gradFill>
                  <a:latin typeface="Aa剑豪体" panose="02010600010101010101" pitchFamily="2" charset="-122"/>
                  <a:ea typeface="Aa剑豪体" panose="02010600010101010101" pitchFamily="2" charset="-122"/>
                </a:defRPr>
              </a:lvl1pPr>
            </a:lstStyle>
            <a:p>
              <a:r>
                <a:rPr lang="zh-CN" altLang="en-US" dirty="0">
                  <a:latin typeface="三极春联字体简" panose="00000500000000000000" pitchFamily="2" charset="-122"/>
                  <a:ea typeface="三极春联字体简" panose="00000500000000000000" pitchFamily="2" charset="-122"/>
                </a:rPr>
                <a:t>贰</a:t>
              </a:r>
            </a:p>
          </p:txBody>
        </p:sp>
        <p:sp>
          <p:nvSpPr>
            <p:cNvPr id="87" name="文本框 86">
              <a:extLst>
                <a:ext uri="{FF2B5EF4-FFF2-40B4-BE49-F238E27FC236}">
                  <a16:creationId xmlns:a16="http://schemas.microsoft.com/office/drawing/2014/main" id="{5876DE8F-F410-B324-C25F-303CD0D82DD9}"/>
                </a:ext>
              </a:extLst>
            </p:cNvPr>
            <p:cNvSpPr txBox="1"/>
            <p:nvPr/>
          </p:nvSpPr>
          <p:spPr>
            <a:xfrm>
              <a:off x="1189568" y="4188980"/>
              <a:ext cx="2458837" cy="954107"/>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重点成果</a:t>
              </a:r>
              <a:endParaRPr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endParaRPr>
            </a:p>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展示</a:t>
              </a:r>
            </a:p>
          </p:txBody>
        </p:sp>
        <p:sp>
          <p:nvSpPr>
            <p:cNvPr id="88" name="文本框 87">
              <a:extLst>
                <a:ext uri="{FF2B5EF4-FFF2-40B4-BE49-F238E27FC236}">
                  <a16:creationId xmlns:a16="http://schemas.microsoft.com/office/drawing/2014/main" id="{5B146D90-66C6-0DFC-2DCD-57148097D198}"/>
                </a:ext>
              </a:extLst>
            </p:cNvPr>
            <p:cNvSpPr txBox="1"/>
            <p:nvPr/>
          </p:nvSpPr>
          <p:spPr>
            <a:xfrm>
              <a:off x="1375777" y="5177653"/>
              <a:ext cx="1997237" cy="577081"/>
            </a:xfrm>
            <a:prstGeom prst="rect">
              <a:avLst/>
            </a:prstGeom>
            <a:noFill/>
          </p:spPr>
          <p:txBody>
            <a:bodyPr wrap="square" rtlCol="0">
              <a:spAutoFit/>
            </a:bodyPr>
            <a:lstStyle/>
            <a:p>
              <a:pPr algn="ctr"/>
              <a:r>
                <a:rPr lang="en-US" altLang="zh-CN" sz="1050" dirty="0">
                  <a:solidFill>
                    <a:schemeClr val="bg1">
                      <a:lumMod val="65000"/>
                    </a:schemeClr>
                  </a:solidFill>
                </a:rPr>
                <a:t>Summary Report on Riding the Wind and Breaking the Waves</a:t>
              </a:r>
              <a:endParaRPr lang="zh-CN" altLang="en-US" sz="1050" dirty="0">
                <a:solidFill>
                  <a:schemeClr val="bg1">
                    <a:lumMod val="65000"/>
                  </a:schemeClr>
                </a:solidFill>
              </a:endParaRPr>
            </a:p>
          </p:txBody>
        </p:sp>
        <p:grpSp>
          <p:nvGrpSpPr>
            <p:cNvPr id="89" name="组合 88">
              <a:extLst>
                <a:ext uri="{FF2B5EF4-FFF2-40B4-BE49-F238E27FC236}">
                  <a16:creationId xmlns:a16="http://schemas.microsoft.com/office/drawing/2014/main" id="{8ACF9675-444E-37B1-2A83-EBB4A197DE2F}"/>
                </a:ext>
              </a:extLst>
            </p:cNvPr>
            <p:cNvGrpSpPr/>
            <p:nvPr/>
          </p:nvGrpSpPr>
          <p:grpSpPr>
            <a:xfrm>
              <a:off x="1724348" y="2710847"/>
              <a:ext cx="1300096" cy="1300096"/>
              <a:chOff x="2238022" y="-5236529"/>
              <a:chExt cx="2111090" cy="2111090"/>
            </a:xfrm>
          </p:grpSpPr>
          <p:sp>
            <p:nvSpPr>
              <p:cNvPr id="90" name="椭圆 89">
                <a:extLst>
                  <a:ext uri="{FF2B5EF4-FFF2-40B4-BE49-F238E27FC236}">
                    <a16:creationId xmlns:a16="http://schemas.microsoft.com/office/drawing/2014/main" id="{6704F8B3-1F29-71FF-D49F-69F017DC0932}"/>
                  </a:ext>
                </a:extLst>
              </p:cNvPr>
              <p:cNvSpPr/>
              <p:nvPr/>
            </p:nvSpPr>
            <p:spPr>
              <a:xfrm>
                <a:off x="2409860" y="-5064691"/>
                <a:ext cx="1767414" cy="1767414"/>
              </a:xfrm>
              <a:prstGeom prst="ellipse">
                <a:avLst/>
              </a:prstGeom>
              <a:noFill/>
              <a:ln>
                <a:solidFill>
                  <a:srgbClr val="FFBD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12E94C08-419F-78A1-51E6-3FC35C6FAFCA}"/>
                  </a:ext>
                </a:extLst>
              </p:cNvPr>
              <p:cNvSpPr/>
              <p:nvPr/>
            </p:nvSpPr>
            <p:spPr>
              <a:xfrm>
                <a:off x="2238022" y="-5236529"/>
                <a:ext cx="2111090" cy="2111090"/>
              </a:xfrm>
              <a:prstGeom prst="ellipse">
                <a:avLst/>
              </a:prstGeom>
              <a:noFill/>
              <a:ln>
                <a:gradFill flip="none" rotWithShape="1">
                  <a:gsLst>
                    <a:gs pos="0">
                      <a:srgbClr val="FFBD6B">
                        <a:alpha val="58000"/>
                      </a:srgbClr>
                    </a:gs>
                    <a:gs pos="100000">
                      <a:srgbClr val="F7BB2A">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4" name="组合 93">
            <a:extLst>
              <a:ext uri="{FF2B5EF4-FFF2-40B4-BE49-F238E27FC236}">
                <a16:creationId xmlns:a16="http://schemas.microsoft.com/office/drawing/2014/main" id="{82FE8AA9-3E1C-AD3B-FF9F-59642DB34041}"/>
              </a:ext>
            </a:extLst>
          </p:cNvPr>
          <p:cNvGrpSpPr/>
          <p:nvPr/>
        </p:nvGrpSpPr>
        <p:grpSpPr>
          <a:xfrm>
            <a:off x="6179375" y="2609020"/>
            <a:ext cx="2467963" cy="3696408"/>
            <a:chOff x="1180442" y="2437026"/>
            <a:chExt cx="2467963" cy="3696408"/>
          </a:xfrm>
        </p:grpSpPr>
        <p:grpSp>
          <p:nvGrpSpPr>
            <p:cNvPr id="95" name="组合 94">
              <a:extLst>
                <a:ext uri="{FF2B5EF4-FFF2-40B4-BE49-F238E27FC236}">
                  <a16:creationId xmlns:a16="http://schemas.microsoft.com/office/drawing/2014/main" id="{5BDBEDA4-45C3-7EE4-7445-02978DA5FA96}"/>
                </a:ext>
              </a:extLst>
            </p:cNvPr>
            <p:cNvGrpSpPr/>
            <p:nvPr/>
          </p:nvGrpSpPr>
          <p:grpSpPr>
            <a:xfrm>
              <a:off x="1180442" y="2437026"/>
              <a:ext cx="2458837" cy="3696408"/>
              <a:chOff x="1180442" y="2437026"/>
              <a:chExt cx="2458837" cy="3696408"/>
            </a:xfrm>
          </p:grpSpPr>
          <p:sp>
            <p:nvSpPr>
              <p:cNvPr id="102" name="矩形: 圆角 101">
                <a:extLst>
                  <a:ext uri="{FF2B5EF4-FFF2-40B4-BE49-F238E27FC236}">
                    <a16:creationId xmlns:a16="http://schemas.microsoft.com/office/drawing/2014/main" id="{756C59B9-7A2E-C7F2-7E40-6FABE5DE3F83}"/>
                  </a:ext>
                </a:extLst>
              </p:cNvPr>
              <p:cNvSpPr/>
              <p:nvPr/>
            </p:nvSpPr>
            <p:spPr>
              <a:xfrm>
                <a:off x="1180442" y="2437026"/>
                <a:ext cx="2458837" cy="369640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圆角 102">
                <a:extLst>
                  <a:ext uri="{FF2B5EF4-FFF2-40B4-BE49-F238E27FC236}">
                    <a16:creationId xmlns:a16="http://schemas.microsoft.com/office/drawing/2014/main" id="{8D7967DB-367A-4AA4-0A49-C5141A6CA482}"/>
                  </a:ext>
                </a:extLst>
              </p:cNvPr>
              <p:cNvSpPr/>
              <p:nvPr/>
            </p:nvSpPr>
            <p:spPr>
              <a:xfrm>
                <a:off x="1277839" y="2521796"/>
                <a:ext cx="2267056" cy="3498729"/>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6" name="文本框 95">
              <a:extLst>
                <a:ext uri="{FF2B5EF4-FFF2-40B4-BE49-F238E27FC236}">
                  <a16:creationId xmlns:a16="http://schemas.microsoft.com/office/drawing/2014/main" id="{A8D41E6F-0446-FD3E-E977-82DEC8B82219}"/>
                </a:ext>
              </a:extLst>
            </p:cNvPr>
            <p:cNvSpPr txBox="1"/>
            <p:nvPr/>
          </p:nvSpPr>
          <p:spPr>
            <a:xfrm>
              <a:off x="1956945" y="2865910"/>
              <a:ext cx="964408" cy="923330"/>
            </a:xfrm>
            <a:prstGeom prst="rect">
              <a:avLst/>
            </a:prstGeom>
            <a:noFill/>
          </p:spPr>
          <p:txBody>
            <a:bodyPr wrap="square" rtlCol="0">
              <a:spAutoFit/>
            </a:bodyPr>
            <a:lstStyle>
              <a:defPPr>
                <a:defRPr lang="zh-CN"/>
              </a:defPPr>
              <a:lvl1pPr>
                <a:defRPr sz="5400">
                  <a:gradFill>
                    <a:gsLst>
                      <a:gs pos="0">
                        <a:srgbClr val="FF7738"/>
                      </a:gs>
                      <a:gs pos="100000">
                        <a:srgbClr val="FEE0A4"/>
                      </a:gs>
                    </a:gsLst>
                    <a:lin ang="5400000" scaled="1"/>
                  </a:gradFill>
                  <a:latin typeface="Aa剑豪体" panose="02010600010101010101" pitchFamily="2" charset="-122"/>
                  <a:ea typeface="Aa剑豪体" panose="02010600010101010101" pitchFamily="2" charset="-122"/>
                </a:defRPr>
              </a:lvl1pPr>
            </a:lstStyle>
            <a:p>
              <a:r>
                <a:rPr lang="zh-CN" altLang="en-US" dirty="0">
                  <a:latin typeface="三极春联字体简" panose="00000500000000000000" pitchFamily="2" charset="-122"/>
                  <a:ea typeface="三极春联字体简" panose="00000500000000000000" pitchFamily="2" charset="-122"/>
                </a:rPr>
                <a:t>叁</a:t>
              </a:r>
            </a:p>
          </p:txBody>
        </p:sp>
        <p:sp>
          <p:nvSpPr>
            <p:cNvPr id="97" name="文本框 96">
              <a:extLst>
                <a:ext uri="{FF2B5EF4-FFF2-40B4-BE49-F238E27FC236}">
                  <a16:creationId xmlns:a16="http://schemas.microsoft.com/office/drawing/2014/main" id="{CF9E2453-BAC2-D179-0F72-33429300A13B}"/>
                </a:ext>
              </a:extLst>
            </p:cNvPr>
            <p:cNvSpPr txBox="1"/>
            <p:nvPr/>
          </p:nvSpPr>
          <p:spPr>
            <a:xfrm>
              <a:off x="1189568" y="4226406"/>
              <a:ext cx="2458837" cy="954107"/>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不足分析与</a:t>
              </a:r>
              <a:endParaRPr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endParaRPr>
            </a:p>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改进</a:t>
              </a:r>
            </a:p>
          </p:txBody>
        </p:sp>
        <p:sp>
          <p:nvSpPr>
            <p:cNvPr id="98" name="文本框 97">
              <a:extLst>
                <a:ext uri="{FF2B5EF4-FFF2-40B4-BE49-F238E27FC236}">
                  <a16:creationId xmlns:a16="http://schemas.microsoft.com/office/drawing/2014/main" id="{FEE4C888-F8EC-25B2-49E9-B36DD883FF82}"/>
                </a:ext>
              </a:extLst>
            </p:cNvPr>
            <p:cNvSpPr txBox="1"/>
            <p:nvPr/>
          </p:nvSpPr>
          <p:spPr>
            <a:xfrm>
              <a:off x="1375777" y="5177653"/>
              <a:ext cx="1997237" cy="577081"/>
            </a:xfrm>
            <a:prstGeom prst="rect">
              <a:avLst/>
            </a:prstGeom>
            <a:noFill/>
          </p:spPr>
          <p:txBody>
            <a:bodyPr wrap="square" rtlCol="0">
              <a:spAutoFit/>
            </a:bodyPr>
            <a:lstStyle/>
            <a:p>
              <a:pPr algn="ctr"/>
              <a:r>
                <a:rPr lang="en-US" altLang="zh-CN" sz="1050" dirty="0">
                  <a:solidFill>
                    <a:schemeClr val="bg1">
                      <a:lumMod val="65000"/>
                    </a:schemeClr>
                  </a:solidFill>
                </a:rPr>
                <a:t>Summary Report on Riding the Wind and Breaking the Waves</a:t>
              </a:r>
              <a:endParaRPr lang="zh-CN" altLang="en-US" sz="1050" dirty="0">
                <a:solidFill>
                  <a:schemeClr val="bg1">
                    <a:lumMod val="65000"/>
                  </a:schemeClr>
                </a:solidFill>
              </a:endParaRPr>
            </a:p>
          </p:txBody>
        </p:sp>
        <p:grpSp>
          <p:nvGrpSpPr>
            <p:cNvPr id="99" name="组合 98">
              <a:extLst>
                <a:ext uri="{FF2B5EF4-FFF2-40B4-BE49-F238E27FC236}">
                  <a16:creationId xmlns:a16="http://schemas.microsoft.com/office/drawing/2014/main" id="{8E3800B4-E17C-6264-C428-DF6F62FACA18}"/>
                </a:ext>
              </a:extLst>
            </p:cNvPr>
            <p:cNvGrpSpPr/>
            <p:nvPr/>
          </p:nvGrpSpPr>
          <p:grpSpPr>
            <a:xfrm>
              <a:off x="1724348" y="2710847"/>
              <a:ext cx="1300096" cy="1300096"/>
              <a:chOff x="2238022" y="-5236529"/>
              <a:chExt cx="2111090" cy="2111090"/>
            </a:xfrm>
          </p:grpSpPr>
          <p:sp>
            <p:nvSpPr>
              <p:cNvPr id="100" name="椭圆 99">
                <a:extLst>
                  <a:ext uri="{FF2B5EF4-FFF2-40B4-BE49-F238E27FC236}">
                    <a16:creationId xmlns:a16="http://schemas.microsoft.com/office/drawing/2014/main" id="{2BDF351E-E52A-CAF6-9B2C-D8EA300A5EE3}"/>
                  </a:ext>
                </a:extLst>
              </p:cNvPr>
              <p:cNvSpPr/>
              <p:nvPr/>
            </p:nvSpPr>
            <p:spPr>
              <a:xfrm>
                <a:off x="2409860" y="-5064691"/>
                <a:ext cx="1767414" cy="1767414"/>
              </a:xfrm>
              <a:prstGeom prst="ellipse">
                <a:avLst/>
              </a:prstGeom>
              <a:noFill/>
              <a:ln>
                <a:solidFill>
                  <a:srgbClr val="FFBD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FC77B6A-29D7-C9AF-B403-23FCB59F68A3}"/>
                  </a:ext>
                </a:extLst>
              </p:cNvPr>
              <p:cNvSpPr/>
              <p:nvPr/>
            </p:nvSpPr>
            <p:spPr>
              <a:xfrm>
                <a:off x="2238022" y="-5236529"/>
                <a:ext cx="2111090" cy="2111090"/>
              </a:xfrm>
              <a:prstGeom prst="ellipse">
                <a:avLst/>
              </a:prstGeom>
              <a:noFill/>
              <a:ln>
                <a:gradFill flip="none" rotWithShape="1">
                  <a:gsLst>
                    <a:gs pos="0">
                      <a:srgbClr val="FFBD6B">
                        <a:alpha val="58000"/>
                      </a:srgbClr>
                    </a:gs>
                    <a:gs pos="100000">
                      <a:srgbClr val="F7BB2A">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4" name="组合 103">
            <a:extLst>
              <a:ext uri="{FF2B5EF4-FFF2-40B4-BE49-F238E27FC236}">
                <a16:creationId xmlns:a16="http://schemas.microsoft.com/office/drawing/2014/main" id="{9198CD63-0A8A-19C2-4B4E-BFF69B3E796C}"/>
              </a:ext>
            </a:extLst>
          </p:cNvPr>
          <p:cNvGrpSpPr/>
          <p:nvPr/>
        </p:nvGrpSpPr>
        <p:grpSpPr>
          <a:xfrm>
            <a:off x="8907508" y="2609020"/>
            <a:ext cx="2467963" cy="3696408"/>
            <a:chOff x="1180442" y="2437026"/>
            <a:chExt cx="2467963" cy="3696408"/>
          </a:xfrm>
        </p:grpSpPr>
        <p:grpSp>
          <p:nvGrpSpPr>
            <p:cNvPr id="105" name="组合 104">
              <a:extLst>
                <a:ext uri="{FF2B5EF4-FFF2-40B4-BE49-F238E27FC236}">
                  <a16:creationId xmlns:a16="http://schemas.microsoft.com/office/drawing/2014/main" id="{34A5A623-BAB5-C2DB-3A92-072010A80D50}"/>
                </a:ext>
              </a:extLst>
            </p:cNvPr>
            <p:cNvGrpSpPr/>
            <p:nvPr/>
          </p:nvGrpSpPr>
          <p:grpSpPr>
            <a:xfrm>
              <a:off x="1180442" y="2437026"/>
              <a:ext cx="2458837" cy="3696408"/>
              <a:chOff x="1180442" y="2437026"/>
              <a:chExt cx="2458837" cy="3696408"/>
            </a:xfrm>
          </p:grpSpPr>
          <p:sp>
            <p:nvSpPr>
              <p:cNvPr id="112" name="矩形: 圆角 111">
                <a:extLst>
                  <a:ext uri="{FF2B5EF4-FFF2-40B4-BE49-F238E27FC236}">
                    <a16:creationId xmlns:a16="http://schemas.microsoft.com/office/drawing/2014/main" id="{8341A882-F48E-B376-2B85-FA89210FCDCC}"/>
                  </a:ext>
                </a:extLst>
              </p:cNvPr>
              <p:cNvSpPr/>
              <p:nvPr/>
            </p:nvSpPr>
            <p:spPr>
              <a:xfrm>
                <a:off x="1180442" y="2437026"/>
                <a:ext cx="2458837" cy="369640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圆角 112">
                <a:extLst>
                  <a:ext uri="{FF2B5EF4-FFF2-40B4-BE49-F238E27FC236}">
                    <a16:creationId xmlns:a16="http://schemas.microsoft.com/office/drawing/2014/main" id="{48515CB7-0D7B-905B-F326-147403FC28DF}"/>
                  </a:ext>
                </a:extLst>
              </p:cNvPr>
              <p:cNvSpPr/>
              <p:nvPr/>
            </p:nvSpPr>
            <p:spPr>
              <a:xfrm>
                <a:off x="1272759" y="2521796"/>
                <a:ext cx="2267056" cy="3498729"/>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6" name="文本框 105">
              <a:extLst>
                <a:ext uri="{FF2B5EF4-FFF2-40B4-BE49-F238E27FC236}">
                  <a16:creationId xmlns:a16="http://schemas.microsoft.com/office/drawing/2014/main" id="{DA905054-0944-C875-D013-45BE801E50A8}"/>
                </a:ext>
              </a:extLst>
            </p:cNvPr>
            <p:cNvSpPr txBox="1"/>
            <p:nvPr/>
          </p:nvSpPr>
          <p:spPr>
            <a:xfrm>
              <a:off x="1956945" y="2865910"/>
              <a:ext cx="964408" cy="923330"/>
            </a:xfrm>
            <a:prstGeom prst="rect">
              <a:avLst/>
            </a:prstGeom>
            <a:noFill/>
          </p:spPr>
          <p:txBody>
            <a:bodyPr wrap="square" rtlCol="0">
              <a:spAutoFit/>
            </a:bodyPr>
            <a:lstStyle>
              <a:defPPr>
                <a:defRPr lang="zh-CN"/>
              </a:defPPr>
              <a:lvl1pPr>
                <a:defRPr sz="5400">
                  <a:gradFill>
                    <a:gsLst>
                      <a:gs pos="0">
                        <a:srgbClr val="FF7738"/>
                      </a:gs>
                      <a:gs pos="100000">
                        <a:srgbClr val="FEE0A4"/>
                      </a:gs>
                    </a:gsLst>
                    <a:lin ang="5400000" scaled="1"/>
                  </a:gradFill>
                  <a:latin typeface="Aa剑豪体" panose="02010600010101010101" pitchFamily="2" charset="-122"/>
                  <a:ea typeface="Aa剑豪体" panose="02010600010101010101" pitchFamily="2" charset="-122"/>
                </a:defRPr>
              </a:lvl1pPr>
            </a:lstStyle>
            <a:p>
              <a:r>
                <a:rPr lang="zh-CN" altLang="en-US" dirty="0">
                  <a:latin typeface="三极春联字体简" panose="00000500000000000000" pitchFamily="2" charset="-122"/>
                  <a:ea typeface="三极春联字体简" panose="00000500000000000000" pitchFamily="2" charset="-122"/>
                </a:rPr>
                <a:t>肆</a:t>
              </a:r>
            </a:p>
          </p:txBody>
        </p:sp>
        <p:sp>
          <p:nvSpPr>
            <p:cNvPr id="107" name="文本框 106">
              <a:extLst>
                <a:ext uri="{FF2B5EF4-FFF2-40B4-BE49-F238E27FC236}">
                  <a16:creationId xmlns:a16="http://schemas.microsoft.com/office/drawing/2014/main" id="{35D4113A-800C-637F-C66D-51C70F7C5F81}"/>
                </a:ext>
              </a:extLst>
            </p:cNvPr>
            <p:cNvSpPr txBox="1"/>
            <p:nvPr/>
          </p:nvSpPr>
          <p:spPr>
            <a:xfrm>
              <a:off x="1189568" y="4202272"/>
              <a:ext cx="2458837" cy="954107"/>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未来工作</a:t>
              </a:r>
              <a:endParaRPr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endParaRPr>
            </a:p>
            <a:p>
              <a:pPr algn="ctr"/>
              <a:r>
                <a:rPr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rPr>
                <a:t>规划</a:t>
              </a:r>
            </a:p>
          </p:txBody>
        </p:sp>
        <p:sp>
          <p:nvSpPr>
            <p:cNvPr id="108" name="文本框 107">
              <a:extLst>
                <a:ext uri="{FF2B5EF4-FFF2-40B4-BE49-F238E27FC236}">
                  <a16:creationId xmlns:a16="http://schemas.microsoft.com/office/drawing/2014/main" id="{9840AB41-2548-8EBE-068D-AA64B0B0AC7D}"/>
                </a:ext>
              </a:extLst>
            </p:cNvPr>
            <p:cNvSpPr txBox="1"/>
            <p:nvPr/>
          </p:nvSpPr>
          <p:spPr>
            <a:xfrm>
              <a:off x="1375777" y="5177653"/>
              <a:ext cx="1997237" cy="577081"/>
            </a:xfrm>
            <a:prstGeom prst="rect">
              <a:avLst/>
            </a:prstGeom>
            <a:noFill/>
          </p:spPr>
          <p:txBody>
            <a:bodyPr wrap="square" rtlCol="0">
              <a:spAutoFit/>
            </a:bodyPr>
            <a:lstStyle/>
            <a:p>
              <a:pPr algn="ctr"/>
              <a:r>
                <a:rPr lang="en-US" altLang="zh-CN" sz="1050" dirty="0">
                  <a:solidFill>
                    <a:schemeClr val="bg1">
                      <a:lumMod val="65000"/>
                    </a:schemeClr>
                  </a:solidFill>
                </a:rPr>
                <a:t>Summary Report on Riding the Wind and Breaking the Waves</a:t>
              </a:r>
              <a:endParaRPr lang="zh-CN" altLang="en-US" sz="1050" dirty="0">
                <a:solidFill>
                  <a:schemeClr val="bg1">
                    <a:lumMod val="65000"/>
                  </a:schemeClr>
                </a:solidFill>
              </a:endParaRPr>
            </a:p>
          </p:txBody>
        </p:sp>
        <p:grpSp>
          <p:nvGrpSpPr>
            <p:cNvPr id="109" name="组合 108">
              <a:extLst>
                <a:ext uri="{FF2B5EF4-FFF2-40B4-BE49-F238E27FC236}">
                  <a16:creationId xmlns:a16="http://schemas.microsoft.com/office/drawing/2014/main" id="{109350FF-0E57-9C21-5C4C-44008D18FE95}"/>
                </a:ext>
              </a:extLst>
            </p:cNvPr>
            <p:cNvGrpSpPr/>
            <p:nvPr/>
          </p:nvGrpSpPr>
          <p:grpSpPr>
            <a:xfrm>
              <a:off x="1724348" y="2710847"/>
              <a:ext cx="1300096" cy="1300096"/>
              <a:chOff x="2238022" y="-5236529"/>
              <a:chExt cx="2111090" cy="2111090"/>
            </a:xfrm>
          </p:grpSpPr>
          <p:sp>
            <p:nvSpPr>
              <p:cNvPr id="110" name="椭圆 109">
                <a:extLst>
                  <a:ext uri="{FF2B5EF4-FFF2-40B4-BE49-F238E27FC236}">
                    <a16:creationId xmlns:a16="http://schemas.microsoft.com/office/drawing/2014/main" id="{449351B3-6F4B-411F-4E4C-F9106563E306}"/>
                  </a:ext>
                </a:extLst>
              </p:cNvPr>
              <p:cNvSpPr/>
              <p:nvPr/>
            </p:nvSpPr>
            <p:spPr>
              <a:xfrm>
                <a:off x="2409860" y="-5064691"/>
                <a:ext cx="1767414" cy="1767414"/>
              </a:xfrm>
              <a:prstGeom prst="ellipse">
                <a:avLst/>
              </a:prstGeom>
              <a:noFill/>
              <a:ln>
                <a:solidFill>
                  <a:srgbClr val="FFBD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6A9EF826-E3FA-1DD6-B6FF-51FA6B3D22A1}"/>
                  </a:ext>
                </a:extLst>
              </p:cNvPr>
              <p:cNvSpPr/>
              <p:nvPr/>
            </p:nvSpPr>
            <p:spPr>
              <a:xfrm>
                <a:off x="2238022" y="-5236529"/>
                <a:ext cx="2111090" cy="2111090"/>
              </a:xfrm>
              <a:prstGeom prst="ellipse">
                <a:avLst/>
              </a:prstGeom>
              <a:noFill/>
              <a:ln>
                <a:gradFill flip="none" rotWithShape="1">
                  <a:gsLst>
                    <a:gs pos="0">
                      <a:srgbClr val="FFBD6B">
                        <a:alpha val="58000"/>
                      </a:srgbClr>
                    </a:gs>
                    <a:gs pos="100000">
                      <a:srgbClr val="F7BB2A">
                        <a:alpha val="0"/>
                      </a:srgb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9">
            <a:extLst>
              <a:ext uri="{FF2B5EF4-FFF2-40B4-BE49-F238E27FC236}">
                <a16:creationId xmlns:a16="http://schemas.microsoft.com/office/drawing/2014/main" id="{CFEED791-081F-6057-AD23-A497019B20FF}"/>
              </a:ext>
            </a:extLst>
          </p:cNvPr>
          <p:cNvSpPr txBox="1"/>
          <p:nvPr/>
        </p:nvSpPr>
        <p:spPr>
          <a:xfrm>
            <a:off x="86520" y="-6918"/>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31739662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 presetClass="entr" presetSubtype="2"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 calcmode="lin" valueType="num">
                                      <p:cBhvr additive="base">
                                        <p:cTn id="10" dur="500" fill="hold"/>
                                        <p:tgtEl>
                                          <p:spTgt spid="72"/>
                                        </p:tgtEl>
                                        <p:attrNameLst>
                                          <p:attrName>ppt_x</p:attrName>
                                        </p:attrNameLst>
                                      </p:cBhvr>
                                      <p:tavLst>
                                        <p:tav tm="0">
                                          <p:val>
                                            <p:strVal val="1+#ppt_w/2"/>
                                          </p:val>
                                        </p:tav>
                                        <p:tav tm="100000">
                                          <p:val>
                                            <p:strVal val="#ppt_x"/>
                                          </p:val>
                                        </p:tav>
                                      </p:tavLst>
                                    </p:anim>
                                    <p:anim calcmode="lin" valueType="num">
                                      <p:cBhvr additive="base">
                                        <p:cTn id="11" dur="500" fill="hold"/>
                                        <p:tgtEl>
                                          <p:spTgt spid="7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4" presetClass="entr" presetSubtype="10"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randombar(horizontal)">
                                      <p:cBhvr>
                                        <p:cTn id="15" dur="500"/>
                                        <p:tgtEl>
                                          <p:spTgt spid="83"/>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randombar(horizontal)">
                                      <p:cBhvr>
                                        <p:cTn id="19" dur="500"/>
                                        <p:tgtEl>
                                          <p:spTgt spid="84"/>
                                        </p:tgtEl>
                                      </p:cBhvr>
                                    </p:animEffect>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randombar(horizontal)">
                                      <p:cBhvr>
                                        <p:cTn id="23" dur="500"/>
                                        <p:tgtEl>
                                          <p:spTgt spid="9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randombar(horizontal)">
                                      <p:cBhvr>
                                        <p:cTn id="2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C30D5-3C10-968B-4256-63AAA74E4B0A}"/>
              </a:ext>
            </a:extLst>
          </p:cNvPr>
          <p:cNvSpPr>
            <a:spLocks noGrp="1"/>
          </p:cNvSpPr>
          <p:nvPr>
            <p:ph type="title"/>
          </p:nvPr>
        </p:nvSpPr>
        <p:spPr/>
        <p:txBody>
          <a:bodyPr/>
          <a:lstStyle/>
          <a:p>
            <a:r>
              <a:rPr lang="zh-CN" altLang="en-US" dirty="0"/>
              <a:t>不足分析与改进</a:t>
            </a:r>
          </a:p>
        </p:txBody>
      </p:sp>
      <p:sp>
        <p:nvSpPr>
          <p:cNvPr id="7" name="形状">
            <a:extLst>
              <a:ext uri="{FF2B5EF4-FFF2-40B4-BE49-F238E27FC236}">
                <a16:creationId xmlns:a16="http://schemas.microsoft.com/office/drawing/2014/main" id="{E23FAC6F-067A-2B78-1746-8FA09160A560}"/>
              </a:ext>
            </a:extLst>
          </p:cNvPr>
          <p:cNvSpPr/>
          <p:nvPr/>
        </p:nvSpPr>
        <p:spPr>
          <a:xfrm>
            <a:off x="5766799" y="2416070"/>
            <a:ext cx="1734709" cy="1734709"/>
          </a:xfrm>
          <a:prstGeom prst="arc">
            <a:avLst/>
          </a:prstGeom>
          <a:noFill/>
          <a:ln w="6350" cap="flat" cmpd="sng" algn="ctr">
            <a:solidFill>
              <a:schemeClr val="bg1">
                <a:lumMod val="85000"/>
              </a:schemeClr>
            </a:solidFill>
            <a:prstDash val="solid"/>
            <a:round/>
            <a:headEnd type="stealth" w="lg" len="lg"/>
            <a:tailEnd type="stealth" w="lg" len="lg"/>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mn-cs"/>
            </a:endParaRPr>
          </a:p>
        </p:txBody>
      </p:sp>
      <p:sp>
        <p:nvSpPr>
          <p:cNvPr id="8" name="形状">
            <a:extLst>
              <a:ext uri="{FF2B5EF4-FFF2-40B4-BE49-F238E27FC236}">
                <a16:creationId xmlns:a16="http://schemas.microsoft.com/office/drawing/2014/main" id="{5C9EB8ED-09FA-F245-8E69-40C6D4340DD4}"/>
              </a:ext>
            </a:extLst>
          </p:cNvPr>
          <p:cNvSpPr/>
          <p:nvPr/>
        </p:nvSpPr>
        <p:spPr>
          <a:xfrm rot="2700000">
            <a:off x="6454258" y="3196602"/>
            <a:ext cx="1159116" cy="1159116"/>
          </a:xfrm>
          <a:prstGeom prst="roundRect">
            <a:avLst>
              <a:gd name="adj" fmla="val 8491"/>
            </a:avLst>
          </a:prstGeom>
          <a:gradFill>
            <a:gsLst>
              <a:gs pos="0">
                <a:srgbClr val="FF7738"/>
              </a:gs>
              <a:gs pos="100000">
                <a:srgbClr val="FFBD6B"/>
              </a:gs>
            </a:gsLst>
            <a:lin ang="2700000" scaled="1"/>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sz="2800" dirty="0">
              <a:solidFill>
                <a:schemeClr val="bg1"/>
              </a:solidFill>
              <a:latin typeface="阿里巴巴普惠体" panose="00020600040101010101" pitchFamily="18" charset="-122"/>
              <a:ea typeface="阿里巴巴普惠体" panose="00020600040101010101" pitchFamily="18" charset="-122"/>
              <a:cs typeface="+mn-ea"/>
            </a:endParaRPr>
          </a:p>
        </p:txBody>
      </p:sp>
      <p:sp>
        <p:nvSpPr>
          <p:cNvPr id="9" name="Freeform: Shape 16">
            <a:extLst>
              <a:ext uri="{FF2B5EF4-FFF2-40B4-BE49-F238E27FC236}">
                <a16:creationId xmlns:a16="http://schemas.microsoft.com/office/drawing/2014/main" id="{A0F2A91D-9729-A496-14F6-CE52EDFB7F34}"/>
              </a:ext>
            </a:extLst>
          </p:cNvPr>
          <p:cNvSpPr/>
          <p:nvPr/>
        </p:nvSpPr>
        <p:spPr>
          <a:xfrm>
            <a:off x="6857537" y="3620303"/>
            <a:ext cx="352559" cy="311715"/>
          </a:xfrm>
          <a:custGeom>
            <a:avLst/>
            <a:gdLst/>
            <a:ahLst/>
            <a:cxnLst>
              <a:cxn ang="0">
                <a:pos x="wd2" y="hd2"/>
              </a:cxn>
              <a:cxn ang="5400000">
                <a:pos x="wd2" y="hd2"/>
              </a:cxn>
              <a:cxn ang="10800000">
                <a:pos x="wd2" y="hd2"/>
              </a:cxn>
              <a:cxn ang="16200000">
                <a:pos x="wd2" y="hd2"/>
              </a:cxn>
            </a:cxnLst>
            <a:rect l="0" t="0" r="r" b="b"/>
            <a:pathLst>
              <a:path w="21600" h="21600" extrusionOk="0">
                <a:moveTo>
                  <a:pt x="21402" y="2681"/>
                </a:moveTo>
                <a:lnTo>
                  <a:pt x="19493" y="521"/>
                </a:lnTo>
                <a:lnTo>
                  <a:pt x="19229" y="372"/>
                </a:lnTo>
                <a:lnTo>
                  <a:pt x="19032" y="298"/>
                </a:lnTo>
                <a:lnTo>
                  <a:pt x="18768" y="372"/>
                </a:lnTo>
                <a:lnTo>
                  <a:pt x="18505" y="521"/>
                </a:lnTo>
                <a:lnTo>
                  <a:pt x="18373" y="819"/>
                </a:lnTo>
                <a:lnTo>
                  <a:pt x="18373" y="1192"/>
                </a:lnTo>
                <a:lnTo>
                  <a:pt x="18176" y="1192"/>
                </a:lnTo>
                <a:lnTo>
                  <a:pt x="17912" y="1341"/>
                </a:lnTo>
                <a:lnTo>
                  <a:pt x="12907" y="7001"/>
                </a:lnTo>
                <a:lnTo>
                  <a:pt x="12907" y="7672"/>
                </a:lnTo>
                <a:lnTo>
                  <a:pt x="12644" y="8342"/>
                </a:lnTo>
                <a:lnTo>
                  <a:pt x="13171" y="9012"/>
                </a:lnTo>
                <a:lnTo>
                  <a:pt x="12051" y="10279"/>
                </a:lnTo>
                <a:lnTo>
                  <a:pt x="8495" y="6182"/>
                </a:lnTo>
                <a:lnTo>
                  <a:pt x="8627" y="5512"/>
                </a:lnTo>
                <a:lnTo>
                  <a:pt x="8627" y="4320"/>
                </a:lnTo>
                <a:lnTo>
                  <a:pt x="8495" y="3650"/>
                </a:lnTo>
                <a:lnTo>
                  <a:pt x="8363" y="3128"/>
                </a:lnTo>
                <a:lnTo>
                  <a:pt x="8166" y="2458"/>
                </a:lnTo>
                <a:lnTo>
                  <a:pt x="7771" y="1862"/>
                </a:lnTo>
                <a:lnTo>
                  <a:pt x="7441" y="1341"/>
                </a:lnTo>
                <a:lnTo>
                  <a:pt x="6915" y="968"/>
                </a:lnTo>
                <a:lnTo>
                  <a:pt x="6454" y="670"/>
                </a:lnTo>
                <a:lnTo>
                  <a:pt x="5993" y="298"/>
                </a:lnTo>
                <a:lnTo>
                  <a:pt x="4807" y="0"/>
                </a:lnTo>
                <a:lnTo>
                  <a:pt x="3754" y="0"/>
                </a:lnTo>
                <a:lnTo>
                  <a:pt x="3095" y="149"/>
                </a:lnTo>
                <a:lnTo>
                  <a:pt x="5663" y="2979"/>
                </a:lnTo>
                <a:lnTo>
                  <a:pt x="5005" y="5661"/>
                </a:lnTo>
                <a:lnTo>
                  <a:pt x="2502" y="6331"/>
                </a:lnTo>
                <a:lnTo>
                  <a:pt x="132" y="3650"/>
                </a:lnTo>
                <a:lnTo>
                  <a:pt x="0" y="4171"/>
                </a:lnTo>
                <a:lnTo>
                  <a:pt x="0" y="5512"/>
                </a:lnTo>
                <a:lnTo>
                  <a:pt x="132" y="6108"/>
                </a:lnTo>
                <a:lnTo>
                  <a:pt x="263" y="6778"/>
                </a:lnTo>
                <a:lnTo>
                  <a:pt x="527" y="7299"/>
                </a:lnTo>
                <a:lnTo>
                  <a:pt x="1185" y="8342"/>
                </a:lnTo>
                <a:lnTo>
                  <a:pt x="1712" y="8789"/>
                </a:lnTo>
                <a:lnTo>
                  <a:pt x="2305" y="9161"/>
                </a:lnTo>
                <a:lnTo>
                  <a:pt x="2766" y="9459"/>
                </a:lnTo>
                <a:lnTo>
                  <a:pt x="3951" y="9757"/>
                </a:lnTo>
                <a:lnTo>
                  <a:pt x="5005" y="9757"/>
                </a:lnTo>
                <a:lnTo>
                  <a:pt x="5663" y="9608"/>
                </a:lnTo>
                <a:lnTo>
                  <a:pt x="9220" y="13481"/>
                </a:lnTo>
                <a:lnTo>
                  <a:pt x="5861" y="17429"/>
                </a:lnTo>
                <a:lnTo>
                  <a:pt x="5663" y="17131"/>
                </a:lnTo>
                <a:lnTo>
                  <a:pt x="4676" y="18099"/>
                </a:lnTo>
                <a:lnTo>
                  <a:pt x="3095" y="20930"/>
                </a:lnTo>
                <a:lnTo>
                  <a:pt x="3490" y="21302"/>
                </a:lnTo>
                <a:lnTo>
                  <a:pt x="5993" y="19589"/>
                </a:lnTo>
                <a:lnTo>
                  <a:pt x="6849" y="18472"/>
                </a:lnTo>
                <a:lnTo>
                  <a:pt x="6585" y="18248"/>
                </a:lnTo>
                <a:lnTo>
                  <a:pt x="10076" y="14450"/>
                </a:lnTo>
                <a:lnTo>
                  <a:pt x="15805" y="20930"/>
                </a:lnTo>
                <a:lnTo>
                  <a:pt x="16134" y="21228"/>
                </a:lnTo>
                <a:lnTo>
                  <a:pt x="16463" y="21451"/>
                </a:lnTo>
                <a:lnTo>
                  <a:pt x="16859" y="21600"/>
                </a:lnTo>
                <a:lnTo>
                  <a:pt x="17583" y="21600"/>
                </a:lnTo>
                <a:lnTo>
                  <a:pt x="17912" y="21451"/>
                </a:lnTo>
                <a:lnTo>
                  <a:pt x="18307" y="21228"/>
                </a:lnTo>
                <a:lnTo>
                  <a:pt x="18637" y="20930"/>
                </a:lnTo>
                <a:lnTo>
                  <a:pt x="18900" y="20632"/>
                </a:lnTo>
                <a:lnTo>
                  <a:pt x="19098" y="20259"/>
                </a:lnTo>
                <a:lnTo>
                  <a:pt x="19229" y="19738"/>
                </a:lnTo>
                <a:lnTo>
                  <a:pt x="19229" y="18919"/>
                </a:lnTo>
                <a:lnTo>
                  <a:pt x="19098" y="18472"/>
                </a:lnTo>
                <a:lnTo>
                  <a:pt x="18900" y="18099"/>
                </a:lnTo>
                <a:lnTo>
                  <a:pt x="18637" y="17652"/>
                </a:lnTo>
                <a:lnTo>
                  <a:pt x="12907" y="11172"/>
                </a:lnTo>
                <a:lnTo>
                  <a:pt x="13961" y="9981"/>
                </a:lnTo>
                <a:lnTo>
                  <a:pt x="14488" y="10502"/>
                </a:lnTo>
                <a:lnTo>
                  <a:pt x="15080" y="10130"/>
                </a:lnTo>
                <a:lnTo>
                  <a:pt x="15805" y="10130"/>
                </a:lnTo>
                <a:lnTo>
                  <a:pt x="20678" y="4618"/>
                </a:lnTo>
                <a:lnTo>
                  <a:pt x="20678" y="4469"/>
                </a:lnTo>
                <a:lnTo>
                  <a:pt x="20810" y="4171"/>
                </a:lnTo>
                <a:lnTo>
                  <a:pt x="20941" y="4022"/>
                </a:lnTo>
                <a:lnTo>
                  <a:pt x="21139" y="3948"/>
                </a:lnTo>
                <a:lnTo>
                  <a:pt x="21402" y="3799"/>
                </a:lnTo>
                <a:lnTo>
                  <a:pt x="21600" y="3501"/>
                </a:lnTo>
                <a:lnTo>
                  <a:pt x="21600" y="2979"/>
                </a:lnTo>
                <a:lnTo>
                  <a:pt x="21402" y="2681"/>
                </a:lnTo>
                <a:close/>
                <a:moveTo>
                  <a:pt x="17320" y="18770"/>
                </a:moveTo>
                <a:lnTo>
                  <a:pt x="17715" y="18919"/>
                </a:lnTo>
                <a:lnTo>
                  <a:pt x="17912" y="19068"/>
                </a:lnTo>
                <a:lnTo>
                  <a:pt x="18176" y="19291"/>
                </a:lnTo>
                <a:lnTo>
                  <a:pt x="18176" y="19961"/>
                </a:lnTo>
                <a:lnTo>
                  <a:pt x="17912" y="20259"/>
                </a:lnTo>
                <a:lnTo>
                  <a:pt x="17715" y="20557"/>
                </a:lnTo>
                <a:lnTo>
                  <a:pt x="17122" y="20557"/>
                </a:lnTo>
                <a:lnTo>
                  <a:pt x="16595" y="19961"/>
                </a:lnTo>
                <a:lnTo>
                  <a:pt x="16595" y="19291"/>
                </a:lnTo>
                <a:lnTo>
                  <a:pt x="16859" y="19068"/>
                </a:lnTo>
                <a:lnTo>
                  <a:pt x="17122" y="18919"/>
                </a:lnTo>
                <a:lnTo>
                  <a:pt x="17320" y="18770"/>
                </a:lnTo>
                <a:close/>
                <a:moveTo>
                  <a:pt x="14554" y="7299"/>
                </a:moveTo>
                <a:lnTo>
                  <a:pt x="14224" y="6852"/>
                </a:lnTo>
                <a:lnTo>
                  <a:pt x="17912" y="2681"/>
                </a:lnTo>
                <a:lnTo>
                  <a:pt x="18307" y="3128"/>
                </a:lnTo>
                <a:lnTo>
                  <a:pt x="14554" y="7299"/>
                </a:lnTo>
                <a:close/>
                <a:moveTo>
                  <a:pt x="15805" y="8640"/>
                </a:moveTo>
                <a:lnTo>
                  <a:pt x="15410" y="8268"/>
                </a:lnTo>
                <a:lnTo>
                  <a:pt x="19098" y="4022"/>
                </a:lnTo>
                <a:lnTo>
                  <a:pt x="19493" y="4469"/>
                </a:lnTo>
                <a:lnTo>
                  <a:pt x="15805" y="8640"/>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610BC87-B5D3-6901-3672-1FBE5C598636}"/>
              </a:ext>
            </a:extLst>
          </p:cNvPr>
          <p:cNvSpPr txBox="1"/>
          <p:nvPr/>
        </p:nvSpPr>
        <p:spPr>
          <a:xfrm>
            <a:off x="8152857" y="2436136"/>
            <a:ext cx="3229375" cy="1082091"/>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sp>
        <p:nvSpPr>
          <p:cNvPr id="11" name="文本框 10">
            <a:extLst>
              <a:ext uri="{FF2B5EF4-FFF2-40B4-BE49-F238E27FC236}">
                <a16:creationId xmlns:a16="http://schemas.microsoft.com/office/drawing/2014/main" id="{8B743F16-63EC-0ECB-758A-C8BCF74F2932}"/>
              </a:ext>
            </a:extLst>
          </p:cNvPr>
          <p:cNvSpPr txBox="1"/>
          <p:nvPr/>
        </p:nvSpPr>
        <p:spPr>
          <a:xfrm>
            <a:off x="8053185" y="1953867"/>
            <a:ext cx="2245150" cy="461665"/>
          </a:xfrm>
          <a:prstGeom prst="rect">
            <a:avLst/>
          </a:prstGeom>
          <a:noFill/>
        </p:spPr>
        <p:txBody>
          <a:bodyPr wrap="square" rtlCol="0">
            <a:spAutoFit/>
          </a:bodyPr>
          <a:lstStyle/>
          <a:p>
            <a:r>
              <a:rPr lang="zh-CN" altLang="en-US" sz="2400" b="1" dirty="0">
                <a:solidFill>
                  <a:schemeClr val="bg2">
                    <a:lumMod val="25000"/>
                  </a:schemeClr>
                </a:solidFill>
                <a:latin typeface="阿里巴巴普惠体" panose="00020600040101010101" pitchFamily="18" charset="-122"/>
                <a:ea typeface="阿里巴巴普惠体" panose="00020600040101010101" pitchFamily="18" charset="-122"/>
              </a:rPr>
              <a:t>工作规划</a:t>
            </a:r>
          </a:p>
        </p:txBody>
      </p:sp>
      <p:sp>
        <p:nvSpPr>
          <p:cNvPr id="12" name="形状">
            <a:extLst>
              <a:ext uri="{FF2B5EF4-FFF2-40B4-BE49-F238E27FC236}">
                <a16:creationId xmlns:a16="http://schemas.microsoft.com/office/drawing/2014/main" id="{028925F2-FB90-26F3-5AD5-360EABC1E719}"/>
              </a:ext>
            </a:extLst>
          </p:cNvPr>
          <p:cNvSpPr/>
          <p:nvPr/>
        </p:nvSpPr>
        <p:spPr>
          <a:xfrm flipV="1">
            <a:off x="5766799" y="3368749"/>
            <a:ext cx="1734709" cy="1734709"/>
          </a:xfrm>
          <a:prstGeom prst="arc">
            <a:avLst/>
          </a:prstGeom>
          <a:noFill/>
          <a:ln w="6350" cap="flat" cmpd="sng" algn="ctr">
            <a:solidFill>
              <a:schemeClr val="bg1">
                <a:lumMod val="85000"/>
              </a:schemeClr>
            </a:solidFill>
            <a:prstDash val="solid"/>
            <a:round/>
            <a:headEnd type="stealth" w="lg" len="lg"/>
            <a:tailEnd type="stealth" w="lg" len="lg"/>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3" name="形状">
            <a:extLst>
              <a:ext uri="{FF2B5EF4-FFF2-40B4-BE49-F238E27FC236}">
                <a16:creationId xmlns:a16="http://schemas.microsoft.com/office/drawing/2014/main" id="{59148E4D-B339-7B18-A740-971FB0B9D81A}"/>
              </a:ext>
            </a:extLst>
          </p:cNvPr>
          <p:cNvSpPr/>
          <p:nvPr/>
        </p:nvSpPr>
        <p:spPr>
          <a:xfrm rot="2700000">
            <a:off x="5516441" y="4106894"/>
            <a:ext cx="1159116" cy="1159116"/>
          </a:xfrm>
          <a:prstGeom prst="roundRect">
            <a:avLst>
              <a:gd name="adj" fmla="val 8491"/>
            </a:avLst>
          </a:prstGeom>
          <a:gradFill>
            <a:gsLst>
              <a:gs pos="0">
                <a:srgbClr val="1B7F75"/>
              </a:gs>
              <a:gs pos="100000">
                <a:srgbClr val="4DC3C6"/>
              </a:gs>
            </a:gsLst>
            <a:lin ang="2700000" scaled="1"/>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sz="2800" dirty="0">
              <a:solidFill>
                <a:schemeClr val="bg1"/>
              </a:solidFill>
              <a:latin typeface="阿里巴巴普惠体" panose="00020600040101010101" pitchFamily="18" charset="-122"/>
              <a:ea typeface="阿里巴巴普惠体" panose="00020600040101010101" pitchFamily="18" charset="-122"/>
              <a:cs typeface="+mn-ea"/>
            </a:endParaRPr>
          </a:p>
        </p:txBody>
      </p:sp>
      <p:sp>
        <p:nvSpPr>
          <p:cNvPr id="14" name="Freeform: Shape 11">
            <a:extLst>
              <a:ext uri="{FF2B5EF4-FFF2-40B4-BE49-F238E27FC236}">
                <a16:creationId xmlns:a16="http://schemas.microsoft.com/office/drawing/2014/main" id="{E3B1F810-B381-AD17-18BE-E9C4E68991F9}"/>
              </a:ext>
            </a:extLst>
          </p:cNvPr>
          <p:cNvSpPr/>
          <p:nvPr/>
        </p:nvSpPr>
        <p:spPr>
          <a:xfrm>
            <a:off x="5997831" y="4741356"/>
            <a:ext cx="180579" cy="113938"/>
          </a:xfrm>
          <a:custGeom>
            <a:avLst/>
            <a:gdLst/>
            <a:ahLst/>
            <a:cxnLst>
              <a:cxn ang="0">
                <a:pos x="wd2" y="hd2"/>
              </a:cxn>
              <a:cxn ang="5400000">
                <a:pos x="wd2" y="hd2"/>
              </a:cxn>
              <a:cxn ang="10800000">
                <a:pos x="wd2" y="hd2"/>
              </a:cxn>
              <a:cxn ang="16200000">
                <a:pos x="wd2" y="hd2"/>
              </a:cxn>
            </a:cxnLst>
            <a:rect l="0" t="0" r="r" b="b"/>
            <a:pathLst>
              <a:path w="21600" h="21600" extrusionOk="0">
                <a:moveTo>
                  <a:pt x="0" y="8882"/>
                </a:moveTo>
                <a:lnTo>
                  <a:pt x="0" y="21600"/>
                </a:lnTo>
                <a:lnTo>
                  <a:pt x="21600" y="21600"/>
                </a:lnTo>
                <a:lnTo>
                  <a:pt x="21600" y="0"/>
                </a:lnTo>
                <a:lnTo>
                  <a:pt x="0" y="0"/>
                </a:lnTo>
                <a:lnTo>
                  <a:pt x="0" y="8882"/>
                </a:lnTo>
                <a:close/>
                <a:moveTo>
                  <a:pt x="2556" y="4441"/>
                </a:moveTo>
                <a:lnTo>
                  <a:pt x="18788" y="4441"/>
                </a:lnTo>
                <a:lnTo>
                  <a:pt x="18788" y="8882"/>
                </a:lnTo>
                <a:lnTo>
                  <a:pt x="2556" y="8882"/>
                </a:lnTo>
                <a:lnTo>
                  <a:pt x="2556" y="4441"/>
                </a:lnTo>
                <a:close/>
                <a:moveTo>
                  <a:pt x="2556" y="12920"/>
                </a:moveTo>
                <a:lnTo>
                  <a:pt x="18788" y="12920"/>
                </a:lnTo>
                <a:lnTo>
                  <a:pt x="18788" y="17361"/>
                </a:lnTo>
                <a:lnTo>
                  <a:pt x="2556" y="17361"/>
                </a:lnTo>
                <a:lnTo>
                  <a:pt x="2556" y="12920"/>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5" name="Freeform: Shape 12">
            <a:extLst>
              <a:ext uri="{FF2B5EF4-FFF2-40B4-BE49-F238E27FC236}">
                <a16:creationId xmlns:a16="http://schemas.microsoft.com/office/drawing/2014/main" id="{0B15E400-5881-9572-F066-CE1BBC13DF62}"/>
              </a:ext>
            </a:extLst>
          </p:cNvPr>
          <p:cNvSpPr/>
          <p:nvPr/>
        </p:nvSpPr>
        <p:spPr>
          <a:xfrm>
            <a:off x="5997831" y="4515631"/>
            <a:ext cx="180579" cy="111788"/>
          </a:xfrm>
          <a:custGeom>
            <a:avLst/>
            <a:gdLst/>
            <a:ahLst/>
            <a:cxnLst>
              <a:cxn ang="0">
                <a:pos x="wd2" y="hd2"/>
              </a:cxn>
              <a:cxn ang="5400000">
                <a:pos x="wd2" y="hd2"/>
              </a:cxn>
              <a:cxn ang="10800000">
                <a:pos x="wd2" y="hd2"/>
              </a:cxn>
              <a:cxn ang="16200000">
                <a:pos x="wd2" y="hd2"/>
              </a:cxn>
            </a:cxnLst>
            <a:rect l="0" t="0" r="r" b="b"/>
            <a:pathLst>
              <a:path w="21600" h="21600" extrusionOk="0">
                <a:moveTo>
                  <a:pt x="21600" y="13166"/>
                </a:moveTo>
                <a:lnTo>
                  <a:pt x="21600" y="0"/>
                </a:lnTo>
                <a:lnTo>
                  <a:pt x="0" y="0"/>
                </a:lnTo>
                <a:lnTo>
                  <a:pt x="0" y="21600"/>
                </a:lnTo>
                <a:lnTo>
                  <a:pt x="21600" y="21600"/>
                </a:lnTo>
                <a:lnTo>
                  <a:pt x="21600" y="13166"/>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6" name="Freeform: Shape 13">
            <a:extLst>
              <a:ext uri="{FF2B5EF4-FFF2-40B4-BE49-F238E27FC236}">
                <a16:creationId xmlns:a16="http://schemas.microsoft.com/office/drawing/2014/main" id="{CF6C7362-1C10-0681-C195-A8FB77338C12}"/>
              </a:ext>
            </a:extLst>
          </p:cNvPr>
          <p:cNvSpPr/>
          <p:nvPr/>
        </p:nvSpPr>
        <p:spPr>
          <a:xfrm>
            <a:off x="5905391" y="4582274"/>
            <a:ext cx="363309" cy="204229"/>
          </a:xfrm>
          <a:custGeom>
            <a:avLst/>
            <a:gdLst/>
            <a:ahLst/>
            <a:cxnLst>
              <a:cxn ang="0">
                <a:pos x="wd2" y="hd2"/>
              </a:cxn>
              <a:cxn ang="5400000">
                <a:pos x="wd2" y="hd2"/>
              </a:cxn>
              <a:cxn ang="10800000">
                <a:pos x="wd2" y="hd2"/>
              </a:cxn>
              <a:cxn ang="16200000">
                <a:pos x="wd2" y="hd2"/>
              </a:cxn>
            </a:cxnLst>
            <a:rect l="0" t="0" r="r" b="b"/>
            <a:pathLst>
              <a:path w="21600" h="21600" extrusionOk="0">
                <a:moveTo>
                  <a:pt x="18908" y="0"/>
                </a:moveTo>
                <a:lnTo>
                  <a:pt x="17562" y="0"/>
                </a:lnTo>
                <a:lnTo>
                  <a:pt x="17562" y="7162"/>
                </a:lnTo>
                <a:lnTo>
                  <a:pt x="4038" y="7162"/>
                </a:lnTo>
                <a:lnTo>
                  <a:pt x="4038" y="0"/>
                </a:lnTo>
                <a:lnTo>
                  <a:pt x="2692" y="0"/>
                </a:lnTo>
                <a:lnTo>
                  <a:pt x="2179" y="114"/>
                </a:lnTo>
                <a:lnTo>
                  <a:pt x="1731" y="341"/>
                </a:lnTo>
                <a:lnTo>
                  <a:pt x="1282" y="796"/>
                </a:lnTo>
                <a:lnTo>
                  <a:pt x="833" y="1364"/>
                </a:lnTo>
                <a:lnTo>
                  <a:pt x="449" y="2274"/>
                </a:lnTo>
                <a:lnTo>
                  <a:pt x="256" y="3069"/>
                </a:lnTo>
                <a:lnTo>
                  <a:pt x="0" y="4661"/>
                </a:lnTo>
                <a:lnTo>
                  <a:pt x="0" y="16598"/>
                </a:lnTo>
                <a:lnTo>
                  <a:pt x="128" y="17735"/>
                </a:lnTo>
                <a:lnTo>
                  <a:pt x="256" y="18531"/>
                </a:lnTo>
                <a:lnTo>
                  <a:pt x="449" y="19326"/>
                </a:lnTo>
                <a:lnTo>
                  <a:pt x="833" y="19895"/>
                </a:lnTo>
                <a:lnTo>
                  <a:pt x="1282" y="20577"/>
                </a:lnTo>
                <a:lnTo>
                  <a:pt x="1731" y="21145"/>
                </a:lnTo>
                <a:lnTo>
                  <a:pt x="2179" y="21373"/>
                </a:lnTo>
                <a:lnTo>
                  <a:pt x="2692" y="21600"/>
                </a:lnTo>
                <a:lnTo>
                  <a:pt x="4038" y="21600"/>
                </a:lnTo>
                <a:lnTo>
                  <a:pt x="4038" y="14438"/>
                </a:lnTo>
                <a:lnTo>
                  <a:pt x="17562" y="14438"/>
                </a:lnTo>
                <a:lnTo>
                  <a:pt x="17562" y="21600"/>
                </a:lnTo>
                <a:lnTo>
                  <a:pt x="18908" y="21600"/>
                </a:lnTo>
                <a:lnTo>
                  <a:pt x="19421" y="21373"/>
                </a:lnTo>
                <a:lnTo>
                  <a:pt x="19869" y="21145"/>
                </a:lnTo>
                <a:lnTo>
                  <a:pt x="20318" y="20577"/>
                </a:lnTo>
                <a:lnTo>
                  <a:pt x="20767" y="19895"/>
                </a:lnTo>
                <a:lnTo>
                  <a:pt x="21151" y="19326"/>
                </a:lnTo>
                <a:lnTo>
                  <a:pt x="21408" y="18531"/>
                </a:lnTo>
                <a:lnTo>
                  <a:pt x="21600" y="17735"/>
                </a:lnTo>
                <a:lnTo>
                  <a:pt x="21600" y="3865"/>
                </a:lnTo>
                <a:lnTo>
                  <a:pt x="21408" y="3069"/>
                </a:lnTo>
                <a:lnTo>
                  <a:pt x="21151" y="2274"/>
                </a:lnTo>
                <a:lnTo>
                  <a:pt x="20767" y="1364"/>
                </a:lnTo>
                <a:lnTo>
                  <a:pt x="20318" y="796"/>
                </a:lnTo>
                <a:lnTo>
                  <a:pt x="19869" y="341"/>
                </a:lnTo>
                <a:lnTo>
                  <a:pt x="19421" y="114"/>
                </a:lnTo>
                <a:lnTo>
                  <a:pt x="18908" y="0"/>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2199BECE-9573-4B2E-E295-E1B353781D63}"/>
              </a:ext>
            </a:extLst>
          </p:cNvPr>
          <p:cNvSpPr txBox="1"/>
          <p:nvPr/>
        </p:nvSpPr>
        <p:spPr>
          <a:xfrm>
            <a:off x="8152857" y="5097958"/>
            <a:ext cx="3229375" cy="1082091"/>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sp>
        <p:nvSpPr>
          <p:cNvPr id="18" name="文本框 17">
            <a:extLst>
              <a:ext uri="{FF2B5EF4-FFF2-40B4-BE49-F238E27FC236}">
                <a16:creationId xmlns:a16="http://schemas.microsoft.com/office/drawing/2014/main" id="{72ACE8DA-9DC4-4615-FAF4-D07C67CE4FC2}"/>
              </a:ext>
            </a:extLst>
          </p:cNvPr>
          <p:cNvSpPr txBox="1"/>
          <p:nvPr/>
        </p:nvSpPr>
        <p:spPr>
          <a:xfrm>
            <a:off x="8053185" y="4615689"/>
            <a:ext cx="2245150" cy="461665"/>
          </a:xfrm>
          <a:prstGeom prst="rect">
            <a:avLst/>
          </a:prstGeom>
          <a:noFill/>
        </p:spPr>
        <p:txBody>
          <a:bodyPr wrap="square" rtlCol="0">
            <a:spAutoFit/>
          </a:bodyPr>
          <a:lstStyle/>
          <a:p>
            <a:r>
              <a:rPr lang="zh-CN" altLang="en-US" sz="2400" b="1" dirty="0">
                <a:solidFill>
                  <a:schemeClr val="bg2">
                    <a:lumMod val="25000"/>
                  </a:schemeClr>
                </a:solidFill>
                <a:latin typeface="阿里巴巴普惠体" panose="00020600040101010101" pitchFamily="18" charset="-122"/>
                <a:ea typeface="阿里巴巴普惠体" panose="00020600040101010101" pitchFamily="18" charset="-122"/>
              </a:rPr>
              <a:t>工作规划</a:t>
            </a:r>
          </a:p>
        </p:txBody>
      </p:sp>
      <p:sp>
        <p:nvSpPr>
          <p:cNvPr id="19" name="形状">
            <a:extLst>
              <a:ext uri="{FF2B5EF4-FFF2-40B4-BE49-F238E27FC236}">
                <a16:creationId xmlns:a16="http://schemas.microsoft.com/office/drawing/2014/main" id="{B6F4AA4C-328D-CB87-3E88-8D1153E92D64}"/>
              </a:ext>
            </a:extLst>
          </p:cNvPr>
          <p:cNvSpPr/>
          <p:nvPr/>
        </p:nvSpPr>
        <p:spPr>
          <a:xfrm flipH="1">
            <a:off x="4675746" y="2416070"/>
            <a:ext cx="1734709" cy="1734709"/>
          </a:xfrm>
          <a:prstGeom prst="arc">
            <a:avLst/>
          </a:prstGeom>
          <a:noFill/>
          <a:ln w="6350" cap="flat" cmpd="sng" algn="ctr">
            <a:solidFill>
              <a:schemeClr val="bg1">
                <a:lumMod val="85000"/>
              </a:schemeClr>
            </a:solidFill>
            <a:prstDash val="solid"/>
            <a:round/>
            <a:headEnd type="stealth" w="lg" len="lg"/>
            <a:tailEnd type="stealth" w="lg" len="lg"/>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0" name="形状">
            <a:extLst>
              <a:ext uri="{FF2B5EF4-FFF2-40B4-BE49-F238E27FC236}">
                <a16:creationId xmlns:a16="http://schemas.microsoft.com/office/drawing/2014/main" id="{3A49670E-BDAF-2B84-8D15-338C6D07C42D}"/>
              </a:ext>
            </a:extLst>
          </p:cNvPr>
          <p:cNvSpPr/>
          <p:nvPr/>
        </p:nvSpPr>
        <p:spPr>
          <a:xfrm rot="2700000">
            <a:off x="5516441" y="2296456"/>
            <a:ext cx="1159116" cy="1159116"/>
          </a:xfrm>
          <a:prstGeom prst="roundRect">
            <a:avLst>
              <a:gd name="adj" fmla="val 8491"/>
            </a:avLst>
          </a:prstGeom>
          <a:gradFill>
            <a:gsLst>
              <a:gs pos="0">
                <a:srgbClr val="1B7F75"/>
              </a:gs>
              <a:gs pos="100000">
                <a:srgbClr val="4DC3C6"/>
              </a:gs>
            </a:gsLst>
            <a:lin ang="2700000" scaled="1"/>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sz="2800" dirty="0">
              <a:solidFill>
                <a:schemeClr val="bg1"/>
              </a:solidFill>
              <a:latin typeface="阿里巴巴普惠体" panose="00020600040101010101" pitchFamily="18" charset="-122"/>
              <a:ea typeface="阿里巴巴普惠体" panose="00020600040101010101" pitchFamily="18" charset="-122"/>
              <a:cs typeface="+mn-ea"/>
            </a:endParaRPr>
          </a:p>
        </p:txBody>
      </p:sp>
      <p:sp>
        <p:nvSpPr>
          <p:cNvPr id="21" name="Freeform: Shape 20">
            <a:extLst>
              <a:ext uri="{FF2B5EF4-FFF2-40B4-BE49-F238E27FC236}">
                <a16:creationId xmlns:a16="http://schemas.microsoft.com/office/drawing/2014/main" id="{5B02B80F-413F-EAD0-FA6C-5EA530A5761F}"/>
              </a:ext>
            </a:extLst>
          </p:cNvPr>
          <p:cNvSpPr/>
          <p:nvPr/>
        </p:nvSpPr>
        <p:spPr>
          <a:xfrm>
            <a:off x="5962699" y="2850923"/>
            <a:ext cx="144277" cy="205436"/>
          </a:xfrm>
          <a:custGeom>
            <a:avLst/>
            <a:gdLst/>
            <a:ahLst/>
            <a:cxnLst>
              <a:cxn ang="0">
                <a:pos x="wd2" y="hd2"/>
              </a:cxn>
              <a:cxn ang="5400000">
                <a:pos x="wd2" y="hd2"/>
              </a:cxn>
              <a:cxn ang="10800000">
                <a:pos x="wd2" y="hd2"/>
              </a:cxn>
              <a:cxn ang="16200000">
                <a:pos x="wd2" y="hd2"/>
              </a:cxn>
            </a:cxnLst>
            <a:rect l="0" t="0" r="r" b="b"/>
            <a:pathLst>
              <a:path w="21600" h="21600" extrusionOk="0">
                <a:moveTo>
                  <a:pt x="14674" y="8295"/>
                </a:moveTo>
                <a:lnTo>
                  <a:pt x="14674" y="18972"/>
                </a:lnTo>
                <a:lnTo>
                  <a:pt x="14557" y="19465"/>
                </a:lnTo>
                <a:lnTo>
                  <a:pt x="14322" y="19957"/>
                </a:lnTo>
                <a:lnTo>
                  <a:pt x="13970" y="20368"/>
                </a:lnTo>
                <a:lnTo>
                  <a:pt x="13500" y="20779"/>
                </a:lnTo>
                <a:lnTo>
                  <a:pt x="12913" y="21107"/>
                </a:lnTo>
                <a:lnTo>
                  <a:pt x="12326" y="21354"/>
                </a:lnTo>
                <a:lnTo>
                  <a:pt x="11622" y="21518"/>
                </a:lnTo>
                <a:lnTo>
                  <a:pt x="10917" y="21600"/>
                </a:lnTo>
                <a:lnTo>
                  <a:pt x="10213" y="21518"/>
                </a:lnTo>
                <a:lnTo>
                  <a:pt x="9391" y="21354"/>
                </a:lnTo>
                <a:lnTo>
                  <a:pt x="8687" y="21107"/>
                </a:lnTo>
                <a:lnTo>
                  <a:pt x="8100" y="20779"/>
                </a:lnTo>
                <a:lnTo>
                  <a:pt x="7396" y="19957"/>
                </a:lnTo>
                <a:lnTo>
                  <a:pt x="7161" y="19465"/>
                </a:lnTo>
                <a:lnTo>
                  <a:pt x="7161" y="8295"/>
                </a:lnTo>
                <a:lnTo>
                  <a:pt x="1878" y="8295"/>
                </a:lnTo>
                <a:lnTo>
                  <a:pt x="1174" y="8213"/>
                </a:lnTo>
                <a:lnTo>
                  <a:pt x="587" y="8131"/>
                </a:lnTo>
                <a:lnTo>
                  <a:pt x="117" y="7802"/>
                </a:lnTo>
                <a:lnTo>
                  <a:pt x="0" y="7474"/>
                </a:lnTo>
                <a:lnTo>
                  <a:pt x="0" y="6735"/>
                </a:lnTo>
                <a:lnTo>
                  <a:pt x="352" y="6324"/>
                </a:lnTo>
                <a:lnTo>
                  <a:pt x="8100" y="903"/>
                </a:lnTo>
                <a:lnTo>
                  <a:pt x="8804" y="493"/>
                </a:lnTo>
                <a:lnTo>
                  <a:pt x="9391" y="164"/>
                </a:lnTo>
                <a:lnTo>
                  <a:pt x="10213" y="0"/>
                </a:lnTo>
                <a:lnTo>
                  <a:pt x="11504" y="0"/>
                </a:lnTo>
                <a:lnTo>
                  <a:pt x="12209" y="164"/>
                </a:lnTo>
                <a:lnTo>
                  <a:pt x="12913" y="493"/>
                </a:lnTo>
                <a:lnTo>
                  <a:pt x="13500" y="903"/>
                </a:lnTo>
                <a:lnTo>
                  <a:pt x="20896" y="5995"/>
                </a:lnTo>
                <a:lnTo>
                  <a:pt x="21365" y="6324"/>
                </a:lnTo>
                <a:lnTo>
                  <a:pt x="21600" y="6735"/>
                </a:lnTo>
                <a:lnTo>
                  <a:pt x="21600" y="7474"/>
                </a:lnTo>
                <a:lnTo>
                  <a:pt x="21365" y="7802"/>
                </a:lnTo>
                <a:lnTo>
                  <a:pt x="20896" y="7967"/>
                </a:lnTo>
                <a:lnTo>
                  <a:pt x="20309" y="8213"/>
                </a:lnTo>
                <a:lnTo>
                  <a:pt x="19487" y="8295"/>
                </a:lnTo>
                <a:lnTo>
                  <a:pt x="14674" y="8295"/>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2" name="Freeform: Shape 21">
            <a:extLst>
              <a:ext uri="{FF2B5EF4-FFF2-40B4-BE49-F238E27FC236}">
                <a16:creationId xmlns:a16="http://schemas.microsoft.com/office/drawing/2014/main" id="{7429C697-1D66-0F74-8EB7-17DC88689BF7}"/>
              </a:ext>
            </a:extLst>
          </p:cNvPr>
          <p:cNvSpPr/>
          <p:nvPr/>
        </p:nvSpPr>
        <p:spPr>
          <a:xfrm>
            <a:off x="5907813" y="2695670"/>
            <a:ext cx="376373" cy="263459"/>
          </a:xfrm>
          <a:custGeom>
            <a:avLst/>
            <a:gdLst/>
            <a:ahLst/>
            <a:cxnLst>
              <a:cxn ang="0">
                <a:pos x="wd2" y="hd2"/>
              </a:cxn>
              <a:cxn ang="5400000">
                <a:pos x="wd2" y="hd2"/>
              </a:cxn>
              <a:cxn ang="10800000">
                <a:pos x="wd2" y="hd2"/>
              </a:cxn>
              <a:cxn ang="16200000">
                <a:pos x="wd2" y="hd2"/>
              </a:cxn>
            </a:cxnLst>
            <a:rect l="0" t="0" r="r" b="b"/>
            <a:pathLst>
              <a:path w="21600" h="21600" extrusionOk="0">
                <a:moveTo>
                  <a:pt x="17145" y="7843"/>
                </a:moveTo>
                <a:lnTo>
                  <a:pt x="17640" y="8036"/>
                </a:lnTo>
                <a:lnTo>
                  <a:pt x="18090" y="8164"/>
                </a:lnTo>
                <a:lnTo>
                  <a:pt x="18900" y="8743"/>
                </a:lnTo>
                <a:lnTo>
                  <a:pt x="19305" y="9064"/>
                </a:lnTo>
                <a:lnTo>
                  <a:pt x="19710" y="9450"/>
                </a:lnTo>
                <a:lnTo>
                  <a:pt x="20025" y="9836"/>
                </a:lnTo>
                <a:lnTo>
                  <a:pt x="20295" y="10350"/>
                </a:lnTo>
                <a:lnTo>
                  <a:pt x="20565" y="10736"/>
                </a:lnTo>
                <a:lnTo>
                  <a:pt x="20835" y="11250"/>
                </a:lnTo>
                <a:lnTo>
                  <a:pt x="21060" y="11764"/>
                </a:lnTo>
                <a:lnTo>
                  <a:pt x="21240" y="12279"/>
                </a:lnTo>
                <a:lnTo>
                  <a:pt x="21420" y="12857"/>
                </a:lnTo>
                <a:lnTo>
                  <a:pt x="21510" y="13436"/>
                </a:lnTo>
                <a:lnTo>
                  <a:pt x="21600" y="14079"/>
                </a:lnTo>
                <a:lnTo>
                  <a:pt x="21600" y="15236"/>
                </a:lnTo>
                <a:lnTo>
                  <a:pt x="21510" y="15879"/>
                </a:lnTo>
                <a:lnTo>
                  <a:pt x="21420" y="16457"/>
                </a:lnTo>
                <a:lnTo>
                  <a:pt x="21240" y="16971"/>
                </a:lnTo>
                <a:lnTo>
                  <a:pt x="20790" y="18129"/>
                </a:lnTo>
                <a:lnTo>
                  <a:pt x="20565" y="18579"/>
                </a:lnTo>
                <a:lnTo>
                  <a:pt x="20250" y="19093"/>
                </a:lnTo>
                <a:lnTo>
                  <a:pt x="19890" y="19543"/>
                </a:lnTo>
                <a:lnTo>
                  <a:pt x="19575" y="19929"/>
                </a:lnTo>
                <a:lnTo>
                  <a:pt x="19170" y="20250"/>
                </a:lnTo>
                <a:lnTo>
                  <a:pt x="18810" y="20571"/>
                </a:lnTo>
                <a:lnTo>
                  <a:pt x="18360" y="20893"/>
                </a:lnTo>
                <a:lnTo>
                  <a:pt x="17910" y="21150"/>
                </a:lnTo>
                <a:lnTo>
                  <a:pt x="17415" y="21279"/>
                </a:lnTo>
                <a:lnTo>
                  <a:pt x="16920" y="21471"/>
                </a:lnTo>
                <a:lnTo>
                  <a:pt x="16920" y="14143"/>
                </a:lnTo>
                <a:lnTo>
                  <a:pt x="16740" y="13564"/>
                </a:lnTo>
                <a:lnTo>
                  <a:pt x="16560" y="13050"/>
                </a:lnTo>
                <a:lnTo>
                  <a:pt x="16290" y="12536"/>
                </a:lnTo>
                <a:lnTo>
                  <a:pt x="15975" y="12214"/>
                </a:lnTo>
                <a:lnTo>
                  <a:pt x="15615" y="11893"/>
                </a:lnTo>
                <a:lnTo>
                  <a:pt x="15165" y="11764"/>
                </a:lnTo>
                <a:lnTo>
                  <a:pt x="14805" y="11700"/>
                </a:lnTo>
                <a:lnTo>
                  <a:pt x="14355" y="11764"/>
                </a:lnTo>
                <a:lnTo>
                  <a:pt x="13905" y="11893"/>
                </a:lnTo>
                <a:lnTo>
                  <a:pt x="13545" y="12214"/>
                </a:lnTo>
                <a:lnTo>
                  <a:pt x="13230" y="12536"/>
                </a:lnTo>
                <a:lnTo>
                  <a:pt x="12960" y="13050"/>
                </a:lnTo>
                <a:lnTo>
                  <a:pt x="12780" y="13564"/>
                </a:lnTo>
                <a:lnTo>
                  <a:pt x="12600" y="14143"/>
                </a:lnTo>
                <a:lnTo>
                  <a:pt x="12600" y="21600"/>
                </a:lnTo>
                <a:lnTo>
                  <a:pt x="9450" y="21600"/>
                </a:lnTo>
                <a:lnTo>
                  <a:pt x="9450" y="20250"/>
                </a:lnTo>
                <a:lnTo>
                  <a:pt x="10575" y="20250"/>
                </a:lnTo>
                <a:lnTo>
                  <a:pt x="11070" y="20121"/>
                </a:lnTo>
                <a:lnTo>
                  <a:pt x="11475" y="19929"/>
                </a:lnTo>
                <a:lnTo>
                  <a:pt x="11655" y="19671"/>
                </a:lnTo>
                <a:lnTo>
                  <a:pt x="11835" y="19479"/>
                </a:lnTo>
                <a:lnTo>
                  <a:pt x="11970" y="19221"/>
                </a:lnTo>
                <a:lnTo>
                  <a:pt x="12060" y="18964"/>
                </a:lnTo>
                <a:lnTo>
                  <a:pt x="12105" y="18321"/>
                </a:lnTo>
                <a:lnTo>
                  <a:pt x="12060" y="17807"/>
                </a:lnTo>
                <a:lnTo>
                  <a:pt x="11880" y="17229"/>
                </a:lnTo>
                <a:lnTo>
                  <a:pt x="11610" y="16650"/>
                </a:lnTo>
                <a:lnTo>
                  <a:pt x="8775" y="12729"/>
                </a:lnTo>
                <a:lnTo>
                  <a:pt x="8460" y="12214"/>
                </a:lnTo>
                <a:lnTo>
                  <a:pt x="8055" y="11893"/>
                </a:lnTo>
                <a:lnTo>
                  <a:pt x="7650" y="11764"/>
                </a:lnTo>
                <a:lnTo>
                  <a:pt x="7290" y="11700"/>
                </a:lnTo>
                <a:lnTo>
                  <a:pt x="6840" y="11764"/>
                </a:lnTo>
                <a:lnTo>
                  <a:pt x="6435" y="11893"/>
                </a:lnTo>
                <a:lnTo>
                  <a:pt x="6120" y="12214"/>
                </a:lnTo>
                <a:lnTo>
                  <a:pt x="5715" y="12729"/>
                </a:lnTo>
                <a:lnTo>
                  <a:pt x="2925" y="16650"/>
                </a:lnTo>
                <a:lnTo>
                  <a:pt x="2610" y="17229"/>
                </a:lnTo>
                <a:lnTo>
                  <a:pt x="2430" y="17871"/>
                </a:lnTo>
                <a:lnTo>
                  <a:pt x="2385" y="18450"/>
                </a:lnTo>
                <a:lnTo>
                  <a:pt x="2430" y="18964"/>
                </a:lnTo>
                <a:lnTo>
                  <a:pt x="2565" y="19286"/>
                </a:lnTo>
                <a:lnTo>
                  <a:pt x="2655" y="19543"/>
                </a:lnTo>
                <a:lnTo>
                  <a:pt x="2835" y="19671"/>
                </a:lnTo>
                <a:lnTo>
                  <a:pt x="3015" y="19929"/>
                </a:lnTo>
                <a:lnTo>
                  <a:pt x="3375" y="20186"/>
                </a:lnTo>
                <a:lnTo>
                  <a:pt x="3825" y="20250"/>
                </a:lnTo>
                <a:lnTo>
                  <a:pt x="5130" y="20250"/>
                </a:lnTo>
                <a:lnTo>
                  <a:pt x="5130" y="21536"/>
                </a:lnTo>
                <a:lnTo>
                  <a:pt x="4545" y="21471"/>
                </a:lnTo>
                <a:lnTo>
                  <a:pt x="4050" y="21279"/>
                </a:lnTo>
                <a:lnTo>
                  <a:pt x="3555" y="21021"/>
                </a:lnTo>
                <a:lnTo>
                  <a:pt x="3105" y="20829"/>
                </a:lnTo>
                <a:lnTo>
                  <a:pt x="2655" y="20507"/>
                </a:lnTo>
                <a:lnTo>
                  <a:pt x="2205" y="20121"/>
                </a:lnTo>
                <a:lnTo>
                  <a:pt x="1845" y="19671"/>
                </a:lnTo>
                <a:lnTo>
                  <a:pt x="1485" y="19286"/>
                </a:lnTo>
                <a:lnTo>
                  <a:pt x="1170" y="18771"/>
                </a:lnTo>
                <a:lnTo>
                  <a:pt x="900" y="18257"/>
                </a:lnTo>
                <a:lnTo>
                  <a:pt x="585" y="17679"/>
                </a:lnTo>
                <a:lnTo>
                  <a:pt x="360" y="17164"/>
                </a:lnTo>
                <a:lnTo>
                  <a:pt x="225" y="16521"/>
                </a:lnTo>
                <a:lnTo>
                  <a:pt x="90" y="15943"/>
                </a:lnTo>
                <a:lnTo>
                  <a:pt x="45" y="15236"/>
                </a:lnTo>
                <a:lnTo>
                  <a:pt x="0" y="14593"/>
                </a:lnTo>
                <a:lnTo>
                  <a:pt x="45" y="14079"/>
                </a:lnTo>
                <a:lnTo>
                  <a:pt x="90" y="13436"/>
                </a:lnTo>
                <a:lnTo>
                  <a:pt x="225" y="12857"/>
                </a:lnTo>
                <a:lnTo>
                  <a:pt x="315" y="12279"/>
                </a:lnTo>
                <a:lnTo>
                  <a:pt x="540" y="11764"/>
                </a:lnTo>
                <a:lnTo>
                  <a:pt x="720" y="11250"/>
                </a:lnTo>
                <a:lnTo>
                  <a:pt x="990" y="10736"/>
                </a:lnTo>
                <a:lnTo>
                  <a:pt x="1620" y="9836"/>
                </a:lnTo>
                <a:lnTo>
                  <a:pt x="2250" y="9064"/>
                </a:lnTo>
                <a:lnTo>
                  <a:pt x="2655" y="8743"/>
                </a:lnTo>
                <a:lnTo>
                  <a:pt x="3105" y="8486"/>
                </a:lnTo>
                <a:lnTo>
                  <a:pt x="3555" y="8164"/>
                </a:lnTo>
                <a:lnTo>
                  <a:pt x="4005" y="8036"/>
                </a:lnTo>
                <a:lnTo>
                  <a:pt x="4455" y="7843"/>
                </a:lnTo>
                <a:lnTo>
                  <a:pt x="4455" y="7586"/>
                </a:lnTo>
                <a:lnTo>
                  <a:pt x="4500" y="6879"/>
                </a:lnTo>
                <a:lnTo>
                  <a:pt x="4545" y="6107"/>
                </a:lnTo>
                <a:lnTo>
                  <a:pt x="4725" y="5400"/>
                </a:lnTo>
                <a:lnTo>
                  <a:pt x="4950" y="4693"/>
                </a:lnTo>
                <a:lnTo>
                  <a:pt x="5220" y="4050"/>
                </a:lnTo>
                <a:lnTo>
                  <a:pt x="5535" y="3407"/>
                </a:lnTo>
                <a:lnTo>
                  <a:pt x="5895" y="2764"/>
                </a:lnTo>
                <a:lnTo>
                  <a:pt x="6345" y="2314"/>
                </a:lnTo>
                <a:lnTo>
                  <a:pt x="6795" y="1736"/>
                </a:lnTo>
                <a:lnTo>
                  <a:pt x="7245" y="1350"/>
                </a:lnTo>
                <a:lnTo>
                  <a:pt x="7785" y="964"/>
                </a:lnTo>
                <a:lnTo>
                  <a:pt x="8325" y="643"/>
                </a:lnTo>
                <a:lnTo>
                  <a:pt x="9495" y="129"/>
                </a:lnTo>
                <a:lnTo>
                  <a:pt x="10170" y="64"/>
                </a:lnTo>
                <a:lnTo>
                  <a:pt x="10800" y="0"/>
                </a:lnTo>
                <a:lnTo>
                  <a:pt x="11475" y="64"/>
                </a:lnTo>
                <a:lnTo>
                  <a:pt x="12060" y="129"/>
                </a:lnTo>
                <a:lnTo>
                  <a:pt x="12690" y="386"/>
                </a:lnTo>
                <a:lnTo>
                  <a:pt x="13275" y="643"/>
                </a:lnTo>
                <a:lnTo>
                  <a:pt x="13860" y="964"/>
                </a:lnTo>
                <a:lnTo>
                  <a:pt x="14850" y="1736"/>
                </a:lnTo>
                <a:lnTo>
                  <a:pt x="15300" y="2314"/>
                </a:lnTo>
                <a:lnTo>
                  <a:pt x="15660" y="2764"/>
                </a:lnTo>
                <a:lnTo>
                  <a:pt x="16065" y="3407"/>
                </a:lnTo>
                <a:lnTo>
                  <a:pt x="16425" y="4050"/>
                </a:lnTo>
                <a:lnTo>
                  <a:pt x="16605" y="4693"/>
                </a:lnTo>
                <a:lnTo>
                  <a:pt x="16830" y="5400"/>
                </a:lnTo>
                <a:lnTo>
                  <a:pt x="17010" y="6107"/>
                </a:lnTo>
                <a:lnTo>
                  <a:pt x="17145" y="6879"/>
                </a:lnTo>
                <a:lnTo>
                  <a:pt x="17145" y="7843"/>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3" name="Freeform: Shape 22">
            <a:extLst>
              <a:ext uri="{FF2B5EF4-FFF2-40B4-BE49-F238E27FC236}">
                <a16:creationId xmlns:a16="http://schemas.microsoft.com/office/drawing/2014/main" id="{19A86686-FBBF-4640-98B3-C8D91AB61AC6}"/>
              </a:ext>
            </a:extLst>
          </p:cNvPr>
          <p:cNvSpPr/>
          <p:nvPr/>
        </p:nvSpPr>
        <p:spPr>
          <a:xfrm>
            <a:off x="6092863" y="2850923"/>
            <a:ext cx="145845" cy="205436"/>
          </a:xfrm>
          <a:custGeom>
            <a:avLst/>
            <a:gdLst/>
            <a:ahLst/>
            <a:cxnLst>
              <a:cxn ang="0">
                <a:pos x="wd2" y="hd2"/>
              </a:cxn>
              <a:cxn ang="5400000">
                <a:pos x="wd2" y="hd2"/>
              </a:cxn>
              <a:cxn ang="10800000">
                <a:pos x="wd2" y="hd2"/>
              </a:cxn>
              <a:cxn ang="16200000">
                <a:pos x="wd2" y="hd2"/>
              </a:cxn>
            </a:cxnLst>
            <a:rect l="0" t="0" r="r" b="b"/>
            <a:pathLst>
              <a:path w="21600" h="21600" extrusionOk="0">
                <a:moveTo>
                  <a:pt x="14711" y="13305"/>
                </a:moveTo>
                <a:lnTo>
                  <a:pt x="14711" y="2628"/>
                </a:lnTo>
                <a:lnTo>
                  <a:pt x="14595" y="2135"/>
                </a:lnTo>
                <a:lnTo>
                  <a:pt x="14361" y="1560"/>
                </a:lnTo>
                <a:lnTo>
                  <a:pt x="14011" y="1068"/>
                </a:lnTo>
                <a:lnTo>
                  <a:pt x="13544" y="657"/>
                </a:lnTo>
                <a:lnTo>
                  <a:pt x="12376" y="164"/>
                </a:lnTo>
                <a:lnTo>
                  <a:pt x="11676" y="0"/>
                </a:lnTo>
                <a:lnTo>
                  <a:pt x="10041" y="0"/>
                </a:lnTo>
                <a:lnTo>
                  <a:pt x="9341" y="164"/>
                </a:lnTo>
                <a:lnTo>
                  <a:pt x="8173" y="657"/>
                </a:lnTo>
                <a:lnTo>
                  <a:pt x="7706" y="1068"/>
                </a:lnTo>
                <a:lnTo>
                  <a:pt x="7472" y="1560"/>
                </a:lnTo>
                <a:lnTo>
                  <a:pt x="7239" y="2135"/>
                </a:lnTo>
                <a:lnTo>
                  <a:pt x="7239" y="13305"/>
                </a:lnTo>
                <a:lnTo>
                  <a:pt x="1284" y="13305"/>
                </a:lnTo>
                <a:lnTo>
                  <a:pt x="701" y="13469"/>
                </a:lnTo>
                <a:lnTo>
                  <a:pt x="234" y="13716"/>
                </a:lnTo>
                <a:lnTo>
                  <a:pt x="117" y="13962"/>
                </a:lnTo>
                <a:lnTo>
                  <a:pt x="0" y="14373"/>
                </a:lnTo>
                <a:lnTo>
                  <a:pt x="117" y="14701"/>
                </a:lnTo>
                <a:lnTo>
                  <a:pt x="350" y="15112"/>
                </a:lnTo>
                <a:lnTo>
                  <a:pt x="817" y="15522"/>
                </a:lnTo>
                <a:lnTo>
                  <a:pt x="8173" y="20614"/>
                </a:lnTo>
                <a:lnTo>
                  <a:pt x="8874" y="21025"/>
                </a:lnTo>
                <a:lnTo>
                  <a:pt x="9457" y="21271"/>
                </a:lnTo>
                <a:lnTo>
                  <a:pt x="10275" y="21518"/>
                </a:lnTo>
                <a:lnTo>
                  <a:pt x="10742" y="21600"/>
                </a:lnTo>
                <a:lnTo>
                  <a:pt x="11559" y="21518"/>
                </a:lnTo>
                <a:lnTo>
                  <a:pt x="12259" y="21271"/>
                </a:lnTo>
                <a:lnTo>
                  <a:pt x="12843" y="21025"/>
                </a:lnTo>
                <a:lnTo>
                  <a:pt x="13544" y="20614"/>
                </a:lnTo>
                <a:lnTo>
                  <a:pt x="20899" y="15522"/>
                </a:lnTo>
                <a:lnTo>
                  <a:pt x="21366" y="15194"/>
                </a:lnTo>
                <a:lnTo>
                  <a:pt x="21600" y="14373"/>
                </a:lnTo>
                <a:lnTo>
                  <a:pt x="21600" y="14044"/>
                </a:lnTo>
                <a:lnTo>
                  <a:pt x="21366" y="13798"/>
                </a:lnTo>
                <a:lnTo>
                  <a:pt x="20899" y="13469"/>
                </a:lnTo>
                <a:lnTo>
                  <a:pt x="20199" y="13305"/>
                </a:lnTo>
                <a:lnTo>
                  <a:pt x="14711" y="13305"/>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4" name="文本框 23">
            <a:extLst>
              <a:ext uri="{FF2B5EF4-FFF2-40B4-BE49-F238E27FC236}">
                <a16:creationId xmlns:a16="http://schemas.microsoft.com/office/drawing/2014/main" id="{5056517A-8F1B-6746-02BC-427AB64C8606}"/>
              </a:ext>
            </a:extLst>
          </p:cNvPr>
          <p:cNvSpPr txBox="1"/>
          <p:nvPr/>
        </p:nvSpPr>
        <p:spPr>
          <a:xfrm flipH="1">
            <a:off x="929579" y="2436136"/>
            <a:ext cx="3217401" cy="1082091"/>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pPr algn="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pPr algn="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sp>
        <p:nvSpPr>
          <p:cNvPr id="25" name="文本框 24">
            <a:extLst>
              <a:ext uri="{FF2B5EF4-FFF2-40B4-BE49-F238E27FC236}">
                <a16:creationId xmlns:a16="http://schemas.microsoft.com/office/drawing/2014/main" id="{5E447EE6-6DA8-98A4-DE68-8B781E71011B}"/>
              </a:ext>
            </a:extLst>
          </p:cNvPr>
          <p:cNvSpPr txBox="1"/>
          <p:nvPr/>
        </p:nvSpPr>
        <p:spPr>
          <a:xfrm flipH="1">
            <a:off x="1972090" y="1953867"/>
            <a:ext cx="2245150" cy="461665"/>
          </a:xfrm>
          <a:prstGeom prst="rect">
            <a:avLst/>
          </a:prstGeom>
          <a:noFill/>
        </p:spPr>
        <p:txBody>
          <a:bodyPr wrap="square" rtlCol="0">
            <a:spAutoFit/>
          </a:bodyPr>
          <a:lstStyle/>
          <a:p>
            <a:pPr algn="r" defTabSz="457200"/>
            <a:r>
              <a:rPr kumimoji="1" lang="zh-CN" altLang="en-US" sz="2400" b="1" dirty="0">
                <a:solidFill>
                  <a:schemeClr val="bg2">
                    <a:lumMod val="25000"/>
                  </a:schemeClr>
                </a:solidFill>
                <a:latin typeface="阿里巴巴普惠体" panose="00020600040101010101" pitchFamily="18" charset="-122"/>
                <a:ea typeface="阿里巴巴普惠体" panose="00020600040101010101" pitchFamily="18" charset="-122"/>
              </a:rPr>
              <a:t>工作规划</a:t>
            </a:r>
          </a:p>
        </p:txBody>
      </p:sp>
      <p:sp>
        <p:nvSpPr>
          <p:cNvPr id="26" name="形状">
            <a:extLst>
              <a:ext uri="{FF2B5EF4-FFF2-40B4-BE49-F238E27FC236}">
                <a16:creationId xmlns:a16="http://schemas.microsoft.com/office/drawing/2014/main" id="{6B6B3658-9776-C0BD-9437-08D7ED42E10E}"/>
              </a:ext>
            </a:extLst>
          </p:cNvPr>
          <p:cNvSpPr/>
          <p:nvPr/>
        </p:nvSpPr>
        <p:spPr>
          <a:xfrm rot="10800000">
            <a:off x="4675746" y="3368749"/>
            <a:ext cx="1734709" cy="1734709"/>
          </a:xfrm>
          <a:prstGeom prst="arc">
            <a:avLst/>
          </a:prstGeom>
          <a:noFill/>
          <a:ln w="6350" cap="flat" cmpd="sng" algn="ctr">
            <a:solidFill>
              <a:schemeClr val="bg1">
                <a:lumMod val="85000"/>
              </a:schemeClr>
            </a:solidFill>
            <a:prstDash val="solid"/>
            <a:round/>
            <a:headEnd type="stealth" w="lg" len="lg"/>
            <a:tailEnd type="stealth" w="lg" len="lg"/>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7" name="形状">
            <a:extLst>
              <a:ext uri="{FF2B5EF4-FFF2-40B4-BE49-F238E27FC236}">
                <a16:creationId xmlns:a16="http://schemas.microsoft.com/office/drawing/2014/main" id="{524CFE91-8E98-AF2E-32C7-85AF0661A636}"/>
              </a:ext>
            </a:extLst>
          </p:cNvPr>
          <p:cNvSpPr/>
          <p:nvPr/>
        </p:nvSpPr>
        <p:spPr>
          <a:xfrm rot="2700000">
            <a:off x="4578626" y="3196603"/>
            <a:ext cx="1159116" cy="1159116"/>
          </a:xfrm>
          <a:prstGeom prst="roundRect">
            <a:avLst>
              <a:gd name="adj" fmla="val 8491"/>
            </a:avLst>
          </a:prstGeom>
          <a:gradFill>
            <a:gsLst>
              <a:gs pos="0">
                <a:srgbClr val="FF7738"/>
              </a:gs>
              <a:gs pos="100000">
                <a:srgbClr val="FFBD6B"/>
              </a:gs>
            </a:gsLst>
            <a:lin ang="2700000" scaled="1"/>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sz="2800" dirty="0">
              <a:solidFill>
                <a:schemeClr val="bg1"/>
              </a:solidFill>
              <a:latin typeface="阿里巴巴普惠体" panose="00020600040101010101" pitchFamily="18" charset="-122"/>
              <a:ea typeface="阿里巴巴普惠体" panose="00020600040101010101" pitchFamily="18" charset="-122"/>
              <a:cs typeface="+mn-ea"/>
            </a:endParaRPr>
          </a:p>
        </p:txBody>
      </p:sp>
      <p:sp>
        <p:nvSpPr>
          <p:cNvPr id="28" name="Freeform: Shape 7">
            <a:extLst>
              <a:ext uri="{FF2B5EF4-FFF2-40B4-BE49-F238E27FC236}">
                <a16:creationId xmlns:a16="http://schemas.microsoft.com/office/drawing/2014/main" id="{5DE33129-7935-F608-C441-D284D6695D78}"/>
              </a:ext>
            </a:extLst>
          </p:cNvPr>
          <p:cNvSpPr/>
          <p:nvPr/>
        </p:nvSpPr>
        <p:spPr>
          <a:xfrm>
            <a:off x="4962557" y="3613854"/>
            <a:ext cx="391255" cy="324614"/>
          </a:xfrm>
          <a:custGeom>
            <a:avLst/>
            <a:gdLst/>
            <a:ahLst/>
            <a:cxnLst>
              <a:cxn ang="0">
                <a:pos x="wd2" y="hd2"/>
              </a:cxn>
              <a:cxn ang="5400000">
                <a:pos x="wd2" y="hd2"/>
              </a:cxn>
              <a:cxn ang="10800000">
                <a:pos x="wd2" y="hd2"/>
              </a:cxn>
              <a:cxn ang="16200000">
                <a:pos x="wd2" y="hd2"/>
              </a:cxn>
            </a:cxnLst>
            <a:rect l="0" t="0" r="r" b="b"/>
            <a:pathLst>
              <a:path w="21600" h="21600" extrusionOk="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chemeClr val="bg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9" name="文本框 28">
            <a:extLst>
              <a:ext uri="{FF2B5EF4-FFF2-40B4-BE49-F238E27FC236}">
                <a16:creationId xmlns:a16="http://schemas.microsoft.com/office/drawing/2014/main" id="{2E7B190D-9FA6-E84B-F0C2-2E1889901D85}"/>
              </a:ext>
            </a:extLst>
          </p:cNvPr>
          <p:cNvSpPr txBox="1"/>
          <p:nvPr/>
        </p:nvSpPr>
        <p:spPr>
          <a:xfrm flipH="1">
            <a:off x="929579" y="5097958"/>
            <a:ext cx="3217401" cy="1082091"/>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pPr algn="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pPr algn="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sp>
        <p:nvSpPr>
          <p:cNvPr id="30" name="文本框 29">
            <a:extLst>
              <a:ext uri="{FF2B5EF4-FFF2-40B4-BE49-F238E27FC236}">
                <a16:creationId xmlns:a16="http://schemas.microsoft.com/office/drawing/2014/main" id="{C5B53F43-2263-7A95-824C-98C0EF280249}"/>
              </a:ext>
            </a:extLst>
          </p:cNvPr>
          <p:cNvSpPr txBox="1"/>
          <p:nvPr/>
        </p:nvSpPr>
        <p:spPr>
          <a:xfrm flipH="1">
            <a:off x="1972090" y="4615689"/>
            <a:ext cx="2245150" cy="461665"/>
          </a:xfrm>
          <a:prstGeom prst="rect">
            <a:avLst/>
          </a:prstGeom>
          <a:noFill/>
        </p:spPr>
        <p:txBody>
          <a:bodyPr wrap="square" rtlCol="0">
            <a:spAutoFit/>
          </a:bodyPr>
          <a:lstStyle/>
          <a:p>
            <a:pPr algn="r" defTabSz="457200"/>
            <a:r>
              <a:rPr kumimoji="1" lang="zh-CN" altLang="en-US" sz="2400" b="1" dirty="0">
                <a:solidFill>
                  <a:schemeClr val="bg2">
                    <a:lumMod val="25000"/>
                  </a:schemeClr>
                </a:solidFill>
                <a:latin typeface="阿里巴巴普惠体" panose="00020600040101010101" pitchFamily="18" charset="-122"/>
                <a:ea typeface="阿里巴巴普惠体" panose="00020600040101010101" pitchFamily="18" charset="-122"/>
              </a:rPr>
              <a:t>工作规划</a:t>
            </a:r>
          </a:p>
        </p:txBody>
      </p:sp>
    </p:spTree>
    <p:extLst>
      <p:ext uri="{BB962C8B-B14F-4D97-AF65-F5344CB8AC3E}">
        <p14:creationId xmlns:p14="http://schemas.microsoft.com/office/powerpoint/2010/main" val="24350930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500" fill="hold"/>
                                        <p:tgtEl>
                                          <p:spTgt spid="27"/>
                                        </p:tgtEl>
                                        <p:attrNameLst>
                                          <p:attrName>ppt_w</p:attrName>
                                        </p:attrNameLst>
                                      </p:cBhvr>
                                      <p:tavLst>
                                        <p:tav tm="0">
                                          <p:val>
                                            <p:fltVal val="0"/>
                                          </p:val>
                                        </p:tav>
                                        <p:tav tm="100000">
                                          <p:val>
                                            <p:strVal val="#ppt_w"/>
                                          </p:val>
                                        </p:tav>
                                      </p:tavLst>
                                    </p:anim>
                                    <p:anim calcmode="lin" valueType="num">
                                      <p:cBhvr>
                                        <p:cTn id="78" dur="500" fill="hold"/>
                                        <p:tgtEl>
                                          <p:spTgt spid="27"/>
                                        </p:tgtEl>
                                        <p:attrNameLst>
                                          <p:attrName>ppt_h</p:attrName>
                                        </p:attrNameLst>
                                      </p:cBhvr>
                                      <p:tavLst>
                                        <p:tav tm="0">
                                          <p:val>
                                            <p:fltVal val="0"/>
                                          </p:val>
                                        </p:tav>
                                        <p:tav tm="100000">
                                          <p:val>
                                            <p:strVal val="#ppt_h"/>
                                          </p:val>
                                        </p:tav>
                                      </p:tavLst>
                                    </p:anim>
                                    <p:animEffect transition="in" filter="fade">
                                      <p:cBhvr>
                                        <p:cTn id="79" dur="500"/>
                                        <p:tgtEl>
                                          <p:spTgt spid="2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0-#ppt_w/2"/>
                                          </p:val>
                                        </p:tav>
                                        <p:tav tm="100000">
                                          <p:val>
                                            <p:strVal val="#ppt_x"/>
                                          </p:val>
                                        </p:tav>
                                      </p:tavLst>
                                    </p:anim>
                                    <p:anim calcmode="lin" valueType="num">
                                      <p:cBhvr additive="base">
                                        <p:cTn id="90" dur="500" fill="hold"/>
                                        <p:tgtEl>
                                          <p:spTgt spid="24"/>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0-#ppt_w/2"/>
                                          </p:val>
                                        </p:tav>
                                        <p:tav tm="100000">
                                          <p:val>
                                            <p:strVal val="#ppt_x"/>
                                          </p:val>
                                        </p:tav>
                                      </p:tavLst>
                                    </p:anim>
                                    <p:anim calcmode="lin" valueType="num">
                                      <p:cBhvr additive="base">
                                        <p:cTn id="94" dur="500" fill="hold"/>
                                        <p:tgtEl>
                                          <p:spTgt spid="2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0-#ppt_w/2"/>
                                          </p:val>
                                        </p:tav>
                                        <p:tav tm="100000">
                                          <p:val>
                                            <p:strVal val="#ppt_x"/>
                                          </p:val>
                                        </p:tav>
                                      </p:tavLst>
                                    </p:anim>
                                    <p:anim calcmode="lin" valueType="num">
                                      <p:cBhvr additive="base">
                                        <p:cTn id="98" dur="500" fill="hold"/>
                                        <p:tgtEl>
                                          <p:spTgt spid="29"/>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0-#ppt_w/2"/>
                                          </p:val>
                                        </p:tav>
                                        <p:tav tm="100000">
                                          <p:val>
                                            <p:strVal val="#ppt_x"/>
                                          </p:val>
                                        </p:tav>
                                      </p:tavLst>
                                    </p:anim>
                                    <p:anim calcmode="lin" valueType="num">
                                      <p:cBhvr additive="base">
                                        <p:cTn id="102" dur="500" fill="hold"/>
                                        <p:tgtEl>
                                          <p:spTgt spid="3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fill="hold"/>
                                        <p:tgtEl>
                                          <p:spTgt spid="10"/>
                                        </p:tgtEl>
                                        <p:attrNameLst>
                                          <p:attrName>ppt_x</p:attrName>
                                        </p:attrNameLst>
                                      </p:cBhvr>
                                      <p:tavLst>
                                        <p:tav tm="0">
                                          <p:val>
                                            <p:strVal val="1+#ppt_w/2"/>
                                          </p:val>
                                        </p:tav>
                                        <p:tav tm="100000">
                                          <p:val>
                                            <p:strVal val="#ppt_x"/>
                                          </p:val>
                                        </p:tav>
                                      </p:tavLst>
                                    </p:anim>
                                    <p:anim calcmode="lin" valueType="num">
                                      <p:cBhvr additive="base">
                                        <p:cTn id="106" dur="500" fill="hold"/>
                                        <p:tgtEl>
                                          <p:spTgt spid="10"/>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11"/>
                                        </p:tgtEl>
                                        <p:attrNameLst>
                                          <p:attrName>style.visibility</p:attrName>
                                        </p:attrNameLst>
                                      </p:cBhvr>
                                      <p:to>
                                        <p:strVal val="visible"/>
                                      </p:to>
                                    </p:set>
                                    <p:anim calcmode="lin" valueType="num">
                                      <p:cBhvr additive="base">
                                        <p:cTn id="109" dur="500" fill="hold"/>
                                        <p:tgtEl>
                                          <p:spTgt spid="11"/>
                                        </p:tgtEl>
                                        <p:attrNameLst>
                                          <p:attrName>ppt_x</p:attrName>
                                        </p:attrNameLst>
                                      </p:cBhvr>
                                      <p:tavLst>
                                        <p:tav tm="0">
                                          <p:val>
                                            <p:strVal val="1+#ppt_w/2"/>
                                          </p:val>
                                        </p:tav>
                                        <p:tav tm="100000">
                                          <p:val>
                                            <p:strVal val="#ppt_x"/>
                                          </p:val>
                                        </p:tav>
                                      </p:tavLst>
                                    </p:anim>
                                    <p:anim calcmode="lin" valueType="num">
                                      <p:cBhvr additive="base">
                                        <p:cTn id="110" dur="500" fill="hold"/>
                                        <p:tgtEl>
                                          <p:spTgt spid="11"/>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1+#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additive="base">
                                        <p:cTn id="117" dur="500" fill="hold"/>
                                        <p:tgtEl>
                                          <p:spTgt spid="18"/>
                                        </p:tgtEl>
                                        <p:attrNameLst>
                                          <p:attrName>ppt_x</p:attrName>
                                        </p:attrNameLst>
                                      </p:cBhvr>
                                      <p:tavLst>
                                        <p:tav tm="0">
                                          <p:val>
                                            <p:strVal val="1+#ppt_w/2"/>
                                          </p:val>
                                        </p:tav>
                                        <p:tav tm="100000">
                                          <p:val>
                                            <p:strVal val="#ppt_x"/>
                                          </p:val>
                                        </p:tav>
                                      </p:tavLst>
                                    </p:anim>
                                    <p:anim calcmode="lin" valueType="num">
                                      <p:cBhvr additive="base">
                                        <p:cTn id="1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animBg="1"/>
      <p:bldP spid="13" grpId="0" animBg="1"/>
      <p:bldP spid="14" grpId="0" animBg="1"/>
      <p:bldP spid="15" grpId="0" animBg="1"/>
      <p:bldP spid="16" grpId="0" animBg="1"/>
      <p:bldP spid="17" grpId="0"/>
      <p:bldP spid="18" grpId="0"/>
      <p:bldP spid="19" grpId="0" animBg="1"/>
      <p:bldP spid="20" grpId="0" animBg="1"/>
      <p:bldP spid="21" grpId="0" animBg="1"/>
      <p:bldP spid="22" grpId="0" animBg="1"/>
      <p:bldP spid="23" grpId="0" animBg="1"/>
      <p:bldP spid="24" grpId="0"/>
      <p:bldP spid="25" grpId="0"/>
      <p:bldP spid="26" grpId="0" animBg="1"/>
      <p:bldP spid="27" grpId="0" animBg="1"/>
      <p:bldP spid="28" grpId="0" animBg="1"/>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F04ABEC7-FEDB-EB37-B40A-47BC2F6E6F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3538122"/>
          </a:xfrm>
          <a:prstGeom prst="rect">
            <a:avLst/>
          </a:prstGeom>
        </p:spPr>
      </p:pic>
      <p:grpSp>
        <p:nvGrpSpPr>
          <p:cNvPr id="3" name="图形 8">
            <a:extLst>
              <a:ext uri="{FF2B5EF4-FFF2-40B4-BE49-F238E27FC236}">
                <a16:creationId xmlns:a16="http://schemas.microsoft.com/office/drawing/2014/main" id="{99070CD1-47DA-230B-A822-0CF40BBDF6DE}"/>
              </a:ext>
            </a:extLst>
          </p:cNvPr>
          <p:cNvGrpSpPr/>
          <p:nvPr/>
        </p:nvGrpSpPr>
        <p:grpSpPr>
          <a:xfrm rot="11939784">
            <a:off x="-8168056" y="-257019"/>
            <a:ext cx="27134386" cy="8108954"/>
            <a:chOff x="-282" y="-3594883"/>
            <a:chExt cx="12191574" cy="2112189"/>
          </a:xfrm>
          <a:solidFill>
            <a:srgbClr val="FFFFFF"/>
          </a:solidFill>
        </p:grpSpPr>
        <p:sp>
          <p:nvSpPr>
            <p:cNvPr id="4" name="任意多边形: 形状 3">
              <a:extLst>
                <a:ext uri="{FF2B5EF4-FFF2-40B4-BE49-F238E27FC236}">
                  <a16:creationId xmlns:a16="http://schemas.microsoft.com/office/drawing/2014/main" id="{CB40C5F0-AF82-F36A-C76B-8EF6E49B22F1}"/>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B8471D8E-B6D5-8829-E9DC-452D2852DA91}"/>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2577DBA2-B827-6B0D-5E38-28650EA94BB1}"/>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48B6DDC8-48FF-EB30-34BB-4D182B42F026}"/>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46662074-C689-4F7E-134A-82A7174125F1}"/>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A0969874-DA37-60E2-AC06-675E3121C571}"/>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89DEA29-05C4-F57A-7457-8B39F0119F57}"/>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A98D0E3E-4249-F308-AC17-F03BBA9893C1}"/>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9EB5C110-8A04-A690-9CFE-BEE399BF00E5}"/>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1ED503A-3889-8E99-CB34-6F4A7E151534}"/>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2D11255D-2FA2-F957-615B-A7D4C074A84B}"/>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0423B44-9E73-10BC-E5E0-F0B2E9A8296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09851483-3B47-BB95-A465-86469F48D86D}"/>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F6712BA-1403-0B5C-0501-06AC4C5375D1}"/>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D91C91B-70C9-6E49-6C25-40E79DB41A63}"/>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6B73F5F-B92B-666A-3BA3-139FB7895908}"/>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C3134184-4727-FECF-C3C1-B22B3C6D952A}"/>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3E6EEEC-C0B6-D51E-3962-B265EA54AE84}"/>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C1487D8-3CA5-54A6-83F6-EAFEEC218BDC}"/>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72A4591-0CA7-4B84-91A9-556DB0F8241E}"/>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3A035FD-E9CA-2DC9-C073-40765B94673E}"/>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733C00A-DADA-C8D8-CE44-1973F5C75C06}"/>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D3F2887-E754-81BE-4213-83813780D0EE}"/>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2384F5B-D738-819D-8A1A-A179FB766B0A}"/>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E2D53EB-9366-55A6-8697-CAD6B2CA884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41452E7-7653-4DDE-CB03-DD01234ED7F8}"/>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7CF2B9F-EB5A-33C8-05A5-29D686C7E48C}"/>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61711A8-3E2D-BA3D-374D-416D9090DC2D}"/>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160C2DA-5130-F27C-2843-700DDB66F289}"/>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413AC7E-18C6-F8AF-F290-5D7FFEFDD696}"/>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8CCC647-5BD4-3969-A62E-C21FB374C998}"/>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37FF948-F6CA-F584-95D3-0749449011A1}"/>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38" name="矩形: 圆角 37">
            <a:extLst>
              <a:ext uri="{FF2B5EF4-FFF2-40B4-BE49-F238E27FC236}">
                <a16:creationId xmlns:a16="http://schemas.microsoft.com/office/drawing/2014/main" id="{63211375-1821-22B8-337C-B148BB2A6B22}"/>
              </a:ext>
            </a:extLst>
          </p:cNvPr>
          <p:cNvSpPr/>
          <p:nvPr/>
        </p:nvSpPr>
        <p:spPr>
          <a:xfrm>
            <a:off x="3091542" y="1457545"/>
            <a:ext cx="8490857" cy="467982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7B778028-7046-7C27-6EFB-863E121F58DC}"/>
              </a:ext>
            </a:extLst>
          </p:cNvPr>
          <p:cNvSpPr/>
          <p:nvPr/>
        </p:nvSpPr>
        <p:spPr>
          <a:xfrm>
            <a:off x="3251199" y="1600347"/>
            <a:ext cx="8171543" cy="4394225"/>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FAC24375-52B2-C1CA-D39A-7B00B1AFB8A7}"/>
              </a:ext>
            </a:extLst>
          </p:cNvPr>
          <p:cNvGrpSpPr/>
          <p:nvPr/>
        </p:nvGrpSpPr>
        <p:grpSpPr>
          <a:xfrm>
            <a:off x="4371342" y="3594708"/>
            <a:ext cx="5931257" cy="1276151"/>
            <a:chOff x="4371342" y="3594708"/>
            <a:chExt cx="5931257" cy="1276151"/>
          </a:xfrm>
        </p:grpSpPr>
        <p:sp>
          <p:nvSpPr>
            <p:cNvPr id="43" name="文本框 42">
              <a:extLst>
                <a:ext uri="{FF2B5EF4-FFF2-40B4-BE49-F238E27FC236}">
                  <a16:creationId xmlns:a16="http://schemas.microsoft.com/office/drawing/2014/main" id="{CBC8C764-546C-93CB-215C-570471326313}"/>
                </a:ext>
              </a:extLst>
            </p:cNvPr>
            <p:cNvSpPr txBox="1"/>
            <p:nvPr/>
          </p:nvSpPr>
          <p:spPr>
            <a:xfrm>
              <a:off x="4371342" y="3594708"/>
              <a:ext cx="5931257" cy="1015663"/>
            </a:xfrm>
            <a:prstGeom prst="rect">
              <a:avLst/>
            </a:prstGeom>
            <a:noFill/>
          </p:spPr>
          <p:txBody>
            <a:bodyPr wrap="square" rtlCol="0">
              <a:spAutoFit/>
            </a:bodyPr>
            <a:lstStyle/>
            <a:p>
              <a:pPr algn="ctr"/>
              <a:r>
                <a:rPr lang="zh-CN" altLang="en-US" sz="6000" dirty="0">
                  <a:solidFill>
                    <a:schemeClr val="tx1">
                      <a:lumMod val="85000"/>
                      <a:lumOff val="15000"/>
                    </a:schemeClr>
                  </a:solidFill>
                  <a:latin typeface="思源宋体 CN Heavy" panose="02020900000000000000" pitchFamily="18" charset="-122"/>
                  <a:ea typeface="思源宋体 CN Heavy" panose="02020900000000000000" pitchFamily="18" charset="-122"/>
                </a:rPr>
                <a:t>未来工作规划</a:t>
              </a:r>
            </a:p>
          </p:txBody>
        </p:sp>
        <p:sp>
          <p:nvSpPr>
            <p:cNvPr id="44" name="文本框 43">
              <a:extLst>
                <a:ext uri="{FF2B5EF4-FFF2-40B4-BE49-F238E27FC236}">
                  <a16:creationId xmlns:a16="http://schemas.microsoft.com/office/drawing/2014/main" id="{FCDF8101-4CAC-1A6D-5C30-8086504EB821}"/>
                </a:ext>
              </a:extLst>
            </p:cNvPr>
            <p:cNvSpPr txBox="1"/>
            <p:nvPr/>
          </p:nvSpPr>
          <p:spPr>
            <a:xfrm>
              <a:off x="5259011" y="4593860"/>
              <a:ext cx="4155919" cy="276999"/>
            </a:xfrm>
            <a:prstGeom prst="rect">
              <a:avLst/>
            </a:prstGeom>
            <a:noFill/>
          </p:spPr>
          <p:txBody>
            <a:bodyPr wrap="square" rtlCol="0">
              <a:spAutoFit/>
            </a:bodyPr>
            <a:lstStyle/>
            <a:p>
              <a:pPr algn="ctr"/>
              <a:r>
                <a:rPr lang="en-US" altLang="zh-CN" sz="1200" dirty="0">
                  <a:solidFill>
                    <a:schemeClr val="bg1">
                      <a:lumMod val="65000"/>
                    </a:schemeClr>
                  </a:solidFill>
                </a:rPr>
                <a:t>Part One Midyear Work Summary Report Speech</a:t>
              </a:r>
              <a:endParaRPr lang="zh-CN" altLang="en-US" sz="1200" dirty="0">
                <a:solidFill>
                  <a:schemeClr val="bg1">
                    <a:lumMod val="65000"/>
                  </a:schemeClr>
                </a:solidFill>
              </a:endParaRPr>
            </a:p>
          </p:txBody>
        </p:sp>
      </p:grpSp>
      <p:grpSp>
        <p:nvGrpSpPr>
          <p:cNvPr id="86" name="组合 85">
            <a:extLst>
              <a:ext uri="{FF2B5EF4-FFF2-40B4-BE49-F238E27FC236}">
                <a16:creationId xmlns:a16="http://schemas.microsoft.com/office/drawing/2014/main" id="{6F135DBA-C47D-799D-C87A-7F30146DA7B1}"/>
              </a:ext>
            </a:extLst>
          </p:cNvPr>
          <p:cNvGrpSpPr/>
          <p:nvPr/>
        </p:nvGrpSpPr>
        <p:grpSpPr>
          <a:xfrm>
            <a:off x="3956049" y="2390760"/>
            <a:ext cx="6761843" cy="1015663"/>
            <a:chOff x="3918401" y="2031139"/>
            <a:chExt cx="6761843" cy="1015663"/>
          </a:xfrm>
        </p:grpSpPr>
        <p:sp>
          <p:nvSpPr>
            <p:cNvPr id="42" name="文本框 41">
              <a:extLst>
                <a:ext uri="{FF2B5EF4-FFF2-40B4-BE49-F238E27FC236}">
                  <a16:creationId xmlns:a16="http://schemas.microsoft.com/office/drawing/2014/main" id="{080AED08-B218-0B83-17B4-719F67B8FD20}"/>
                </a:ext>
              </a:extLst>
            </p:cNvPr>
            <p:cNvSpPr txBox="1"/>
            <p:nvPr/>
          </p:nvSpPr>
          <p:spPr>
            <a:xfrm>
              <a:off x="5667870" y="2031139"/>
              <a:ext cx="3234374" cy="1015663"/>
            </a:xfrm>
            <a:prstGeom prst="rect">
              <a:avLst/>
            </a:prstGeom>
            <a:noFill/>
          </p:spPr>
          <p:txBody>
            <a:bodyPr wrap="square" rtlCol="0">
              <a:spAutoFit/>
            </a:bodyPr>
            <a:lstStyle/>
            <a:p>
              <a:pPr algn="dist"/>
              <a:r>
                <a:rPr lang="zh-CN" altLang="en-US" sz="6000" b="1" dirty="0">
                  <a:gradFill flip="none" rotWithShape="1">
                    <a:gsLst>
                      <a:gs pos="84000">
                        <a:srgbClr val="F7BB2A"/>
                      </a:gs>
                      <a:gs pos="0">
                        <a:srgbClr val="FF7738"/>
                      </a:gs>
                    </a:gsLst>
                    <a:lin ang="8100000" scaled="1"/>
                    <a:tileRect/>
                  </a:gradFill>
                  <a:latin typeface="三极春联字体简" panose="00000500000000000000" pitchFamily="2" charset="-122"/>
                  <a:ea typeface="三极春联字体简" panose="00000500000000000000" pitchFamily="2" charset="-122"/>
                </a:rPr>
                <a:t>第四部分</a:t>
              </a:r>
            </a:p>
          </p:txBody>
        </p:sp>
        <p:cxnSp>
          <p:nvCxnSpPr>
            <p:cNvPr id="46" name="直接连接符 45">
              <a:extLst>
                <a:ext uri="{FF2B5EF4-FFF2-40B4-BE49-F238E27FC236}">
                  <a16:creationId xmlns:a16="http://schemas.microsoft.com/office/drawing/2014/main" id="{EB033304-19BD-2287-5F1F-BBD26222F683}"/>
                </a:ext>
              </a:extLst>
            </p:cNvPr>
            <p:cNvCxnSpPr/>
            <p:nvPr/>
          </p:nvCxnSpPr>
          <p:spPr>
            <a:xfrm>
              <a:off x="3918401" y="2538971"/>
              <a:ext cx="1618343" cy="0"/>
            </a:xfrm>
            <a:prstGeom prst="line">
              <a:avLst/>
            </a:prstGeom>
            <a:ln w="28575">
              <a:gradFill flip="none" rotWithShape="1">
                <a:gsLst>
                  <a:gs pos="0">
                    <a:srgbClr val="F7BB2A"/>
                  </a:gs>
                  <a:gs pos="10000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09C76D-5A29-9BE6-4C5F-D3A371F9F11B}"/>
                </a:ext>
              </a:extLst>
            </p:cNvPr>
            <p:cNvCxnSpPr/>
            <p:nvPr/>
          </p:nvCxnSpPr>
          <p:spPr>
            <a:xfrm>
              <a:off x="9061901" y="2538971"/>
              <a:ext cx="1618343" cy="0"/>
            </a:xfrm>
            <a:prstGeom prst="line">
              <a:avLst/>
            </a:prstGeom>
            <a:ln w="28575">
              <a:gradFill flip="none" rotWithShape="1">
                <a:gsLst>
                  <a:gs pos="100000">
                    <a:srgbClr val="F7BB2A"/>
                  </a:gs>
                  <a:gs pos="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36F78A11-F4D1-A971-9D2C-395E6735B5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971" y="1813577"/>
            <a:ext cx="6328121" cy="5234924"/>
          </a:xfrm>
          <a:prstGeom prst="rect">
            <a:avLst/>
          </a:prstGeom>
        </p:spPr>
      </p:pic>
    </p:spTree>
    <p:extLst>
      <p:ext uri="{BB962C8B-B14F-4D97-AF65-F5344CB8AC3E}">
        <p14:creationId xmlns:p14="http://schemas.microsoft.com/office/powerpoint/2010/main" val="39647832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AA555-049B-2B13-EC8C-D7791C7B44FE}"/>
              </a:ext>
            </a:extLst>
          </p:cNvPr>
          <p:cNvSpPr>
            <a:spLocks noGrp="1"/>
          </p:cNvSpPr>
          <p:nvPr>
            <p:ph type="title"/>
          </p:nvPr>
        </p:nvSpPr>
        <p:spPr/>
        <p:txBody>
          <a:bodyPr/>
          <a:lstStyle/>
          <a:p>
            <a:r>
              <a:rPr lang="zh-CN" altLang="en-US" dirty="0"/>
              <a:t>未来工作与规划</a:t>
            </a:r>
          </a:p>
        </p:txBody>
      </p:sp>
      <p:grpSp>
        <p:nvGrpSpPr>
          <p:cNvPr id="7" name="组合 6">
            <a:extLst>
              <a:ext uri="{FF2B5EF4-FFF2-40B4-BE49-F238E27FC236}">
                <a16:creationId xmlns:a16="http://schemas.microsoft.com/office/drawing/2014/main" id="{0C62E2FB-A20F-E6A2-38F4-BCB1882C4C7C}"/>
              </a:ext>
            </a:extLst>
          </p:cNvPr>
          <p:cNvGrpSpPr/>
          <p:nvPr/>
        </p:nvGrpSpPr>
        <p:grpSpPr>
          <a:xfrm>
            <a:off x="5832929" y="2218908"/>
            <a:ext cx="1611086" cy="1210092"/>
            <a:chOff x="6096000" y="2277149"/>
            <a:chExt cx="1611086" cy="1210092"/>
          </a:xfrm>
        </p:grpSpPr>
        <p:sp>
          <p:nvSpPr>
            <p:cNvPr id="5" name="文本框 4">
              <a:extLst>
                <a:ext uri="{FF2B5EF4-FFF2-40B4-BE49-F238E27FC236}">
                  <a16:creationId xmlns:a16="http://schemas.microsoft.com/office/drawing/2014/main" id="{EF302D52-B97B-4B94-89CD-A703ED4E6B00}"/>
                </a:ext>
              </a:extLst>
            </p:cNvPr>
            <p:cNvSpPr txBox="1"/>
            <p:nvPr/>
          </p:nvSpPr>
          <p:spPr>
            <a:xfrm>
              <a:off x="6096000" y="2277149"/>
              <a:ext cx="1611086" cy="923330"/>
            </a:xfrm>
            <a:prstGeom prst="rect">
              <a:avLst/>
            </a:prstGeom>
            <a:noFill/>
          </p:spPr>
          <p:txBody>
            <a:bodyPr wrap="square" rtlCol="0">
              <a:spAutoFit/>
            </a:bodyPr>
            <a:lstStyle/>
            <a:p>
              <a:pPr algn="ctr"/>
              <a:r>
                <a:rPr lang="en-US" altLang="zh-CN" sz="5400" b="1" dirty="0">
                  <a:gradFill>
                    <a:gsLst>
                      <a:gs pos="0">
                        <a:srgbClr val="FF7738"/>
                      </a:gs>
                      <a:gs pos="100000">
                        <a:srgbClr val="FFBD6B"/>
                      </a:gs>
                    </a:gsLst>
                    <a:lin ang="2700000" scaled="1"/>
                  </a:gradFill>
                </a:rPr>
                <a:t>329</a:t>
              </a:r>
              <a:endParaRPr lang="zh-CN" altLang="en-US" sz="5400" b="1" dirty="0">
                <a:gradFill>
                  <a:gsLst>
                    <a:gs pos="0">
                      <a:srgbClr val="FF7738"/>
                    </a:gs>
                    <a:gs pos="100000">
                      <a:srgbClr val="FFBD6B"/>
                    </a:gs>
                  </a:gsLst>
                  <a:lin ang="2700000" scaled="1"/>
                </a:gradFill>
              </a:endParaRPr>
            </a:p>
          </p:txBody>
        </p:sp>
        <p:sp>
          <p:nvSpPr>
            <p:cNvPr id="6" name="文本框 5">
              <a:extLst>
                <a:ext uri="{FF2B5EF4-FFF2-40B4-BE49-F238E27FC236}">
                  <a16:creationId xmlns:a16="http://schemas.microsoft.com/office/drawing/2014/main" id="{1D566949-F92E-4E63-E36E-C22CCA060D68}"/>
                </a:ext>
              </a:extLst>
            </p:cNvPr>
            <p:cNvSpPr txBox="1"/>
            <p:nvPr/>
          </p:nvSpPr>
          <p:spPr>
            <a:xfrm>
              <a:off x="6096000" y="3025576"/>
              <a:ext cx="1611086" cy="461665"/>
            </a:xfrm>
            <a:prstGeom prst="rect">
              <a:avLst/>
            </a:prstGeom>
            <a:noFill/>
          </p:spPr>
          <p:txBody>
            <a:bodyPr wrap="square" rtlCol="0">
              <a:spAutoFit/>
            </a:bodyPr>
            <a:lstStyle/>
            <a:p>
              <a:pPr algn="ctr"/>
              <a:r>
                <a:rPr lang="zh-CN" altLang="en-US" sz="2400" dirty="0">
                  <a:solidFill>
                    <a:schemeClr val="tx1">
                      <a:lumMod val="75000"/>
                      <a:lumOff val="25000"/>
                    </a:schemeClr>
                  </a:solidFill>
                </a:rPr>
                <a:t>目标一</a:t>
              </a:r>
            </a:p>
          </p:txBody>
        </p:sp>
      </p:grpSp>
      <p:grpSp>
        <p:nvGrpSpPr>
          <p:cNvPr id="8" name="组合 7">
            <a:extLst>
              <a:ext uri="{FF2B5EF4-FFF2-40B4-BE49-F238E27FC236}">
                <a16:creationId xmlns:a16="http://schemas.microsoft.com/office/drawing/2014/main" id="{EDAA96F2-B551-7A17-502C-5A39CB30B112}"/>
              </a:ext>
            </a:extLst>
          </p:cNvPr>
          <p:cNvGrpSpPr/>
          <p:nvPr/>
        </p:nvGrpSpPr>
        <p:grpSpPr>
          <a:xfrm>
            <a:off x="7656553" y="2218908"/>
            <a:ext cx="1611086" cy="1210092"/>
            <a:chOff x="6096000" y="2277149"/>
            <a:chExt cx="1611086" cy="1210092"/>
          </a:xfrm>
        </p:grpSpPr>
        <p:sp>
          <p:nvSpPr>
            <p:cNvPr id="9" name="文本框 8">
              <a:extLst>
                <a:ext uri="{FF2B5EF4-FFF2-40B4-BE49-F238E27FC236}">
                  <a16:creationId xmlns:a16="http://schemas.microsoft.com/office/drawing/2014/main" id="{ABCC8D31-F389-9778-D976-ECC3E1F94A77}"/>
                </a:ext>
              </a:extLst>
            </p:cNvPr>
            <p:cNvSpPr txBox="1"/>
            <p:nvPr/>
          </p:nvSpPr>
          <p:spPr>
            <a:xfrm>
              <a:off x="6096000" y="2277149"/>
              <a:ext cx="1611086" cy="923330"/>
            </a:xfrm>
            <a:prstGeom prst="rect">
              <a:avLst/>
            </a:prstGeom>
            <a:noFill/>
          </p:spPr>
          <p:txBody>
            <a:bodyPr wrap="square" rtlCol="0">
              <a:spAutoFit/>
            </a:bodyPr>
            <a:lstStyle/>
            <a:p>
              <a:pPr algn="ctr"/>
              <a:r>
                <a:rPr lang="en-US" altLang="zh-CN" sz="5400" b="1" dirty="0">
                  <a:gradFill>
                    <a:gsLst>
                      <a:gs pos="0">
                        <a:srgbClr val="FF7738"/>
                      </a:gs>
                      <a:gs pos="100000">
                        <a:srgbClr val="FFBD6B"/>
                      </a:gs>
                    </a:gsLst>
                    <a:lin ang="2700000" scaled="1"/>
                  </a:gradFill>
                </a:rPr>
                <a:t>121</a:t>
              </a:r>
              <a:endParaRPr lang="zh-CN" altLang="en-US" sz="5400" b="1" dirty="0">
                <a:gradFill>
                  <a:gsLst>
                    <a:gs pos="0">
                      <a:srgbClr val="FF7738"/>
                    </a:gs>
                    <a:gs pos="100000">
                      <a:srgbClr val="FFBD6B"/>
                    </a:gs>
                  </a:gsLst>
                  <a:lin ang="2700000" scaled="1"/>
                </a:gradFill>
              </a:endParaRPr>
            </a:p>
          </p:txBody>
        </p:sp>
        <p:sp>
          <p:nvSpPr>
            <p:cNvPr id="10" name="文本框 9">
              <a:extLst>
                <a:ext uri="{FF2B5EF4-FFF2-40B4-BE49-F238E27FC236}">
                  <a16:creationId xmlns:a16="http://schemas.microsoft.com/office/drawing/2014/main" id="{2927F76A-096C-92CF-9465-02914B9BE7C2}"/>
                </a:ext>
              </a:extLst>
            </p:cNvPr>
            <p:cNvSpPr txBox="1"/>
            <p:nvPr/>
          </p:nvSpPr>
          <p:spPr>
            <a:xfrm>
              <a:off x="6096000" y="3025576"/>
              <a:ext cx="1611086" cy="461665"/>
            </a:xfrm>
            <a:prstGeom prst="rect">
              <a:avLst/>
            </a:prstGeom>
            <a:noFill/>
          </p:spPr>
          <p:txBody>
            <a:bodyPr wrap="square" rtlCol="0">
              <a:spAutoFit/>
            </a:bodyPr>
            <a:lstStyle/>
            <a:p>
              <a:pPr algn="ctr"/>
              <a:r>
                <a:rPr lang="zh-CN" altLang="en-US" sz="2400" dirty="0">
                  <a:solidFill>
                    <a:schemeClr val="tx1">
                      <a:lumMod val="75000"/>
                      <a:lumOff val="25000"/>
                    </a:schemeClr>
                  </a:solidFill>
                </a:rPr>
                <a:t>目标二</a:t>
              </a:r>
            </a:p>
          </p:txBody>
        </p:sp>
      </p:grpSp>
      <p:grpSp>
        <p:nvGrpSpPr>
          <p:cNvPr id="15" name="组合 14">
            <a:extLst>
              <a:ext uri="{FF2B5EF4-FFF2-40B4-BE49-F238E27FC236}">
                <a16:creationId xmlns:a16="http://schemas.microsoft.com/office/drawing/2014/main" id="{73923592-CC9B-CB5E-D0A2-D714B49E0EB7}"/>
              </a:ext>
            </a:extLst>
          </p:cNvPr>
          <p:cNvGrpSpPr/>
          <p:nvPr/>
        </p:nvGrpSpPr>
        <p:grpSpPr>
          <a:xfrm>
            <a:off x="9439250" y="2164258"/>
            <a:ext cx="1897208" cy="1325328"/>
            <a:chOff x="9681828" y="2222499"/>
            <a:chExt cx="1981417" cy="1325328"/>
          </a:xfrm>
        </p:grpSpPr>
        <p:sp>
          <p:nvSpPr>
            <p:cNvPr id="14" name="矩形: 对角圆角 13">
              <a:extLst>
                <a:ext uri="{FF2B5EF4-FFF2-40B4-BE49-F238E27FC236}">
                  <a16:creationId xmlns:a16="http://schemas.microsoft.com/office/drawing/2014/main" id="{2F37646E-55CE-553F-6F60-FAB107CE05CF}"/>
                </a:ext>
              </a:extLst>
            </p:cNvPr>
            <p:cNvSpPr/>
            <p:nvPr/>
          </p:nvSpPr>
          <p:spPr>
            <a:xfrm>
              <a:off x="9681828" y="2222499"/>
              <a:ext cx="1981417" cy="1325328"/>
            </a:xfrm>
            <a:prstGeom prst="round2DiagRect">
              <a:avLst/>
            </a:prstGeom>
            <a:gradFill>
              <a:gsLst>
                <a:gs pos="0">
                  <a:srgbClr val="1B7F75"/>
                </a:gs>
                <a:gs pos="100000">
                  <a:srgbClr val="4DC3C6"/>
                </a:gs>
              </a:gsLst>
              <a:lin ang="2700000" scaled="1"/>
            </a:grad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8EBFF2C6-CD54-3BE8-B40C-329D59991D7A}"/>
                </a:ext>
              </a:extLst>
            </p:cNvPr>
            <p:cNvGrpSpPr/>
            <p:nvPr/>
          </p:nvGrpSpPr>
          <p:grpSpPr>
            <a:xfrm>
              <a:off x="9866993" y="2277149"/>
              <a:ext cx="1611086" cy="1210092"/>
              <a:chOff x="6096000" y="2277149"/>
              <a:chExt cx="1611086" cy="1210092"/>
            </a:xfrm>
          </p:grpSpPr>
          <p:sp>
            <p:nvSpPr>
              <p:cNvPr id="12" name="文本框 11">
                <a:extLst>
                  <a:ext uri="{FF2B5EF4-FFF2-40B4-BE49-F238E27FC236}">
                    <a16:creationId xmlns:a16="http://schemas.microsoft.com/office/drawing/2014/main" id="{12E05B7D-2905-0288-A3B8-98C9BCC9156E}"/>
                  </a:ext>
                </a:extLst>
              </p:cNvPr>
              <p:cNvSpPr txBox="1"/>
              <p:nvPr/>
            </p:nvSpPr>
            <p:spPr>
              <a:xfrm>
                <a:off x="6096000" y="2277149"/>
                <a:ext cx="1611086" cy="923330"/>
              </a:xfrm>
              <a:prstGeom prst="rect">
                <a:avLst/>
              </a:prstGeom>
              <a:noFill/>
            </p:spPr>
            <p:txBody>
              <a:bodyPr wrap="square" rtlCol="0">
                <a:spAutoFit/>
              </a:bodyPr>
              <a:lstStyle/>
              <a:p>
                <a:pPr algn="ctr"/>
                <a:r>
                  <a:rPr lang="en-US" altLang="zh-CN" sz="5400" b="1" dirty="0">
                    <a:solidFill>
                      <a:schemeClr val="bg1"/>
                    </a:solidFill>
                  </a:rPr>
                  <a:t>831</a:t>
                </a:r>
                <a:endParaRPr lang="zh-CN" altLang="en-US" sz="5400" b="1" dirty="0">
                  <a:solidFill>
                    <a:schemeClr val="bg1"/>
                  </a:solidFill>
                </a:endParaRPr>
              </a:p>
            </p:txBody>
          </p:sp>
          <p:sp>
            <p:nvSpPr>
              <p:cNvPr id="13" name="文本框 12">
                <a:extLst>
                  <a:ext uri="{FF2B5EF4-FFF2-40B4-BE49-F238E27FC236}">
                    <a16:creationId xmlns:a16="http://schemas.microsoft.com/office/drawing/2014/main" id="{63917790-B4E5-23BB-CC9A-DD9C21BC3081}"/>
                  </a:ext>
                </a:extLst>
              </p:cNvPr>
              <p:cNvSpPr txBox="1"/>
              <p:nvPr/>
            </p:nvSpPr>
            <p:spPr>
              <a:xfrm>
                <a:off x="6096000" y="3025576"/>
                <a:ext cx="1611086" cy="461665"/>
              </a:xfrm>
              <a:prstGeom prst="rect">
                <a:avLst/>
              </a:prstGeom>
              <a:noFill/>
            </p:spPr>
            <p:txBody>
              <a:bodyPr wrap="square" rtlCol="0">
                <a:spAutoFit/>
              </a:bodyPr>
              <a:lstStyle/>
              <a:p>
                <a:pPr algn="ctr"/>
                <a:r>
                  <a:rPr lang="zh-CN" altLang="en-US" sz="2400" dirty="0">
                    <a:solidFill>
                      <a:schemeClr val="bg1"/>
                    </a:solidFill>
                  </a:rPr>
                  <a:t>目标三</a:t>
                </a:r>
              </a:p>
            </p:txBody>
          </p:sp>
        </p:grpSp>
      </p:grpSp>
      <p:cxnSp>
        <p:nvCxnSpPr>
          <p:cNvPr id="41" name="直接连接符 40">
            <a:extLst>
              <a:ext uri="{FF2B5EF4-FFF2-40B4-BE49-F238E27FC236}">
                <a16:creationId xmlns:a16="http://schemas.microsoft.com/office/drawing/2014/main" id="{E596138C-72FB-902A-9C4C-03DC49FE2485}"/>
              </a:ext>
            </a:extLst>
          </p:cNvPr>
          <p:cNvCxnSpPr>
            <a:cxnSpLocks/>
          </p:cNvCxnSpPr>
          <p:nvPr/>
        </p:nvCxnSpPr>
        <p:spPr>
          <a:xfrm>
            <a:off x="6105072" y="4034064"/>
            <a:ext cx="480730" cy="0"/>
          </a:xfrm>
          <a:prstGeom prst="line">
            <a:avLst/>
          </a:prstGeom>
          <a:ln w="34925">
            <a:solidFill>
              <a:srgbClr val="1B7F75"/>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315BF01-732E-A16D-A145-11D0B19A9129}"/>
              </a:ext>
            </a:extLst>
          </p:cNvPr>
          <p:cNvCxnSpPr>
            <a:cxnSpLocks/>
          </p:cNvCxnSpPr>
          <p:nvPr/>
        </p:nvCxnSpPr>
        <p:spPr>
          <a:xfrm>
            <a:off x="6580325" y="4034064"/>
            <a:ext cx="441040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47A4AFD-4F5F-8CF3-AC87-F5824732680B}"/>
              </a:ext>
            </a:extLst>
          </p:cNvPr>
          <p:cNvSpPr txBox="1"/>
          <p:nvPr/>
        </p:nvSpPr>
        <p:spPr>
          <a:xfrm>
            <a:off x="5997272" y="4464205"/>
            <a:ext cx="2420587" cy="523220"/>
          </a:xfrm>
          <a:prstGeom prst="rect">
            <a:avLst/>
          </a:prstGeom>
          <a:noFill/>
        </p:spPr>
        <p:txBody>
          <a:bodyPr wrap="square" rtlCol="0">
            <a:spAutoFit/>
          </a:bodyPr>
          <a:lstStyle/>
          <a:p>
            <a:r>
              <a:rPr lang="zh-CN" altLang="en-US" sz="28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工作目标规划</a:t>
            </a:r>
          </a:p>
        </p:txBody>
      </p:sp>
      <p:sp>
        <p:nvSpPr>
          <p:cNvPr id="46" name="文本框 45">
            <a:extLst>
              <a:ext uri="{FF2B5EF4-FFF2-40B4-BE49-F238E27FC236}">
                <a16:creationId xmlns:a16="http://schemas.microsoft.com/office/drawing/2014/main" id="{3B641636-4FA6-6827-0999-BE8CEC4545BA}"/>
              </a:ext>
            </a:extLst>
          </p:cNvPr>
          <p:cNvSpPr txBox="1"/>
          <p:nvPr/>
        </p:nvSpPr>
        <p:spPr>
          <a:xfrm>
            <a:off x="6016019" y="5001729"/>
            <a:ext cx="4974710" cy="1451423"/>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此处添加详细文本描述，建议与标题相关并符合整体语言风格此处添加详细文本描述此处添加详细文本描述此处添加详细文本描述此处添加详细文本描述此处添加详细文本描述</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47" name="椭圆 46">
            <a:extLst>
              <a:ext uri="{FF2B5EF4-FFF2-40B4-BE49-F238E27FC236}">
                <a16:creationId xmlns:a16="http://schemas.microsoft.com/office/drawing/2014/main" id="{E684C9E2-3967-884C-9AC6-156017678708}"/>
              </a:ext>
            </a:extLst>
          </p:cNvPr>
          <p:cNvSpPr/>
          <p:nvPr/>
        </p:nvSpPr>
        <p:spPr>
          <a:xfrm>
            <a:off x="1244303" y="1794189"/>
            <a:ext cx="3828519" cy="3828519"/>
          </a:xfrm>
          <a:prstGeom prst="ellipse">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a:outerShdw blurRad="406400" dist="38100" dir="5400000" algn="t" rotWithShape="0">
              <a:schemeClr val="tx1">
                <a:lumMod val="65000"/>
                <a:lumOff val="3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29E01D-F0E9-78FC-EE08-2FE1B71898A5}"/>
              </a:ext>
            </a:extLst>
          </p:cNvPr>
          <p:cNvSpPr/>
          <p:nvPr/>
        </p:nvSpPr>
        <p:spPr>
          <a:xfrm>
            <a:off x="1201271" y="4680811"/>
            <a:ext cx="1046629" cy="1046629"/>
          </a:xfrm>
          <a:prstGeom prst="ellipse">
            <a:avLst/>
          </a:prstGeom>
          <a:gradFill>
            <a:gsLst>
              <a:gs pos="0">
                <a:srgbClr val="FF8542"/>
              </a:gs>
              <a:gs pos="100000">
                <a:srgbClr val="FFBD6B"/>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5600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AA555-049B-2B13-EC8C-D7791C7B44FE}"/>
              </a:ext>
            </a:extLst>
          </p:cNvPr>
          <p:cNvSpPr>
            <a:spLocks noGrp="1"/>
          </p:cNvSpPr>
          <p:nvPr>
            <p:ph type="title"/>
          </p:nvPr>
        </p:nvSpPr>
        <p:spPr/>
        <p:txBody>
          <a:bodyPr/>
          <a:lstStyle/>
          <a:p>
            <a:r>
              <a:rPr lang="zh-CN" altLang="en-US" dirty="0"/>
              <a:t>未来工作与规划</a:t>
            </a:r>
          </a:p>
        </p:txBody>
      </p:sp>
      <p:sp>
        <p:nvSpPr>
          <p:cNvPr id="5" name="矩形: 圆角 4">
            <a:extLst>
              <a:ext uri="{FF2B5EF4-FFF2-40B4-BE49-F238E27FC236}">
                <a16:creationId xmlns:a16="http://schemas.microsoft.com/office/drawing/2014/main" id="{73ADDD7F-DF10-17B4-A883-9526568B2BEC}"/>
              </a:ext>
            </a:extLst>
          </p:cNvPr>
          <p:cNvSpPr/>
          <p:nvPr/>
        </p:nvSpPr>
        <p:spPr>
          <a:xfrm>
            <a:off x="4982893" y="1470706"/>
            <a:ext cx="3196858" cy="4983120"/>
          </a:xfrm>
          <a:prstGeom prst="roundRect">
            <a:avLst>
              <a:gd name="adj" fmla="val 50000"/>
            </a:avLst>
          </a:prstGeom>
          <a:gradFill flip="none" rotWithShape="1">
            <a:gsLst>
              <a:gs pos="100000">
                <a:srgbClr val="FF7738"/>
              </a:gs>
              <a:gs pos="22000">
                <a:srgbClr val="FF7738">
                  <a:alpha val="0"/>
                </a:srgbClr>
              </a:gs>
              <a:gs pos="52000">
                <a:srgbClr val="FF9D54">
                  <a:alpha val="38000"/>
                </a:srgbClr>
              </a:gs>
            </a:gsLst>
            <a:lin ang="16200000" scaled="1"/>
            <a:tileRect/>
          </a:gradFill>
          <a:ln>
            <a:noFill/>
          </a:ln>
          <a:effectLst>
            <a:reflection blurRad="127000" stA="0" endPos="2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77C38D3-BAE1-07FD-2673-D438BF48AD3A}"/>
              </a:ext>
            </a:extLst>
          </p:cNvPr>
          <p:cNvSpPr/>
          <p:nvPr/>
        </p:nvSpPr>
        <p:spPr>
          <a:xfrm>
            <a:off x="4881709" y="1312985"/>
            <a:ext cx="3399226" cy="5298562"/>
          </a:xfrm>
          <a:prstGeom prst="roundRect">
            <a:avLst>
              <a:gd name="adj" fmla="val 50000"/>
            </a:avLst>
          </a:prstGeom>
          <a:noFill/>
          <a:ln>
            <a:gradFill>
              <a:gsLst>
                <a:gs pos="43000">
                  <a:srgbClr val="FF8F49">
                    <a:alpha val="22000"/>
                  </a:srgbClr>
                </a:gs>
                <a:gs pos="0">
                  <a:srgbClr val="FF7738"/>
                </a:gs>
                <a:gs pos="53000">
                  <a:srgbClr val="FFBD6B">
                    <a:alpha val="0"/>
                  </a:srgbClr>
                </a:gs>
              </a:gsLst>
              <a:lin ang="5400000" scaled="1"/>
            </a:gradFill>
          </a:ln>
          <a:effectLst>
            <a:reflection blurRad="127000" stA="0" endPos="2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58DEE937-D338-3108-74C8-9E0C735A2663}"/>
              </a:ext>
            </a:extLst>
          </p:cNvPr>
          <p:cNvGrpSpPr/>
          <p:nvPr/>
        </p:nvGrpSpPr>
        <p:grpSpPr>
          <a:xfrm>
            <a:off x="7402141" y="1911416"/>
            <a:ext cx="4100343" cy="1162149"/>
            <a:chOff x="6869456" y="2266850"/>
            <a:chExt cx="4100343" cy="1162149"/>
          </a:xfrm>
        </p:grpSpPr>
        <p:sp>
          <p:nvSpPr>
            <p:cNvPr id="7" name="矩形: 圆角 6">
              <a:extLst>
                <a:ext uri="{FF2B5EF4-FFF2-40B4-BE49-F238E27FC236}">
                  <a16:creationId xmlns:a16="http://schemas.microsoft.com/office/drawing/2014/main" id="{059F89B5-8B2B-78B0-414C-FEA8C795026C}"/>
                </a:ext>
              </a:extLst>
            </p:cNvPr>
            <p:cNvSpPr/>
            <p:nvPr/>
          </p:nvSpPr>
          <p:spPr>
            <a:xfrm>
              <a:off x="6869456" y="2266850"/>
              <a:ext cx="4100343" cy="1162149"/>
            </a:xfrm>
            <a:prstGeom prst="roundRect">
              <a:avLst/>
            </a:prstGeom>
            <a:solidFill>
              <a:schemeClr val="bg1"/>
            </a:solid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4EA1ADB0-88A1-20E4-D266-03C04765613D}"/>
                </a:ext>
              </a:extLst>
            </p:cNvPr>
            <p:cNvSpPr txBox="1"/>
            <p:nvPr/>
          </p:nvSpPr>
          <p:spPr>
            <a:xfrm>
              <a:off x="7115465" y="2493981"/>
              <a:ext cx="1200150" cy="707886"/>
            </a:xfrm>
            <a:prstGeom prst="rect">
              <a:avLst/>
            </a:prstGeom>
            <a:noFill/>
          </p:spPr>
          <p:txBody>
            <a:bodyPr wrap="square" rtlCol="0">
              <a:spAutoFit/>
            </a:bodyPr>
            <a:lstStyle>
              <a:defPPr>
                <a:defRPr lang="zh-CN"/>
              </a:defPPr>
              <a:lvl1pPr algn="ctr">
                <a:defRPr sz="5400" b="1">
                  <a:gradFill>
                    <a:gsLst>
                      <a:gs pos="0">
                        <a:srgbClr val="FF7738"/>
                      </a:gs>
                      <a:gs pos="100000">
                        <a:srgbClr val="FFBD6B"/>
                      </a:gs>
                    </a:gsLst>
                    <a:lin ang="2700000" scaled="1"/>
                  </a:gradFill>
                </a:defRPr>
              </a:lvl1pPr>
            </a:lstStyle>
            <a:p>
              <a:pPr algn="l"/>
              <a:r>
                <a:rPr lang="en-US" altLang="zh-CN" sz="4000" dirty="0"/>
                <a:t>01</a:t>
              </a:r>
              <a:endParaRPr lang="zh-CN" altLang="en-US" sz="4000" dirty="0"/>
            </a:p>
          </p:txBody>
        </p:sp>
        <p:sp>
          <p:nvSpPr>
            <p:cNvPr id="10" name="文本框 9">
              <a:extLst>
                <a:ext uri="{FF2B5EF4-FFF2-40B4-BE49-F238E27FC236}">
                  <a16:creationId xmlns:a16="http://schemas.microsoft.com/office/drawing/2014/main" id="{9985F62B-0119-6829-1653-7CB3956AB459}"/>
                </a:ext>
              </a:extLst>
            </p:cNvPr>
            <p:cNvSpPr txBox="1"/>
            <p:nvPr/>
          </p:nvSpPr>
          <p:spPr>
            <a:xfrm>
              <a:off x="7970201" y="2399212"/>
              <a:ext cx="2964499" cy="897425"/>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r>
                <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a:t>
              </a: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此处添加详细文本描述与标题相关</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26" name="组合 25">
            <a:extLst>
              <a:ext uri="{FF2B5EF4-FFF2-40B4-BE49-F238E27FC236}">
                <a16:creationId xmlns:a16="http://schemas.microsoft.com/office/drawing/2014/main" id="{7FF7F534-3D6C-4A73-1C01-61597CBB1E09}"/>
              </a:ext>
            </a:extLst>
          </p:cNvPr>
          <p:cNvGrpSpPr/>
          <p:nvPr/>
        </p:nvGrpSpPr>
        <p:grpSpPr>
          <a:xfrm>
            <a:off x="7400557" y="3267246"/>
            <a:ext cx="4100343" cy="1162149"/>
            <a:chOff x="6867872" y="2266850"/>
            <a:chExt cx="4100343" cy="1162149"/>
          </a:xfrm>
        </p:grpSpPr>
        <p:sp>
          <p:nvSpPr>
            <p:cNvPr id="27" name="矩形: 圆角 26">
              <a:extLst>
                <a:ext uri="{FF2B5EF4-FFF2-40B4-BE49-F238E27FC236}">
                  <a16:creationId xmlns:a16="http://schemas.microsoft.com/office/drawing/2014/main" id="{4E15A7A4-FF5F-B325-501E-D25B77F61A79}"/>
                </a:ext>
              </a:extLst>
            </p:cNvPr>
            <p:cNvSpPr/>
            <p:nvPr/>
          </p:nvSpPr>
          <p:spPr>
            <a:xfrm>
              <a:off x="6867872" y="2266850"/>
              <a:ext cx="4100343" cy="1162149"/>
            </a:xfrm>
            <a:prstGeom prst="roundRect">
              <a:avLst/>
            </a:prstGeom>
            <a:solidFill>
              <a:schemeClr val="bg1"/>
            </a:solid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DE09986-6D7D-A767-62CD-9EB1BCD31A48}"/>
                </a:ext>
              </a:extLst>
            </p:cNvPr>
            <p:cNvSpPr txBox="1"/>
            <p:nvPr/>
          </p:nvSpPr>
          <p:spPr>
            <a:xfrm>
              <a:off x="7115465" y="2493981"/>
              <a:ext cx="1200150" cy="707886"/>
            </a:xfrm>
            <a:prstGeom prst="rect">
              <a:avLst/>
            </a:prstGeom>
            <a:noFill/>
          </p:spPr>
          <p:txBody>
            <a:bodyPr wrap="square" rtlCol="0">
              <a:spAutoFit/>
            </a:bodyPr>
            <a:lstStyle>
              <a:defPPr>
                <a:defRPr lang="zh-CN"/>
              </a:defPPr>
              <a:lvl1pPr>
                <a:defRPr sz="4000" b="1">
                  <a:gradFill>
                    <a:gsLst>
                      <a:gs pos="0">
                        <a:srgbClr val="FF7738"/>
                      </a:gs>
                      <a:gs pos="100000">
                        <a:srgbClr val="FFBD6B"/>
                      </a:gs>
                    </a:gsLst>
                    <a:lin ang="2700000" scaled="1"/>
                  </a:gradFill>
                </a:defRPr>
              </a:lvl1pPr>
            </a:lstStyle>
            <a:p>
              <a:r>
                <a:rPr lang="en-US" altLang="zh-CN" dirty="0">
                  <a:gradFill>
                    <a:gsLst>
                      <a:gs pos="0">
                        <a:srgbClr val="1B7F75"/>
                      </a:gs>
                      <a:gs pos="100000">
                        <a:srgbClr val="4DC3C6"/>
                      </a:gs>
                    </a:gsLst>
                    <a:lin ang="2700000" scaled="1"/>
                  </a:gradFill>
                </a:rPr>
                <a:t>02</a:t>
              </a:r>
              <a:endParaRPr lang="zh-CN" altLang="en-US" dirty="0">
                <a:gradFill>
                  <a:gsLst>
                    <a:gs pos="0">
                      <a:srgbClr val="1B7F75"/>
                    </a:gs>
                    <a:gs pos="100000">
                      <a:srgbClr val="4DC3C6"/>
                    </a:gs>
                  </a:gsLst>
                  <a:lin ang="2700000" scaled="1"/>
                </a:gradFill>
              </a:endParaRPr>
            </a:p>
          </p:txBody>
        </p:sp>
        <p:sp>
          <p:nvSpPr>
            <p:cNvPr id="29" name="文本框 28">
              <a:extLst>
                <a:ext uri="{FF2B5EF4-FFF2-40B4-BE49-F238E27FC236}">
                  <a16:creationId xmlns:a16="http://schemas.microsoft.com/office/drawing/2014/main" id="{504B59D2-315E-05B5-A9E4-0AA50088F457}"/>
                </a:ext>
              </a:extLst>
            </p:cNvPr>
            <p:cNvSpPr txBox="1"/>
            <p:nvPr/>
          </p:nvSpPr>
          <p:spPr>
            <a:xfrm>
              <a:off x="7970201" y="2399212"/>
              <a:ext cx="2964499" cy="897425"/>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r>
                <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a:t>
              </a: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此处添加详细文本描述与标题相关</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8" name="组合 37">
            <a:extLst>
              <a:ext uri="{FF2B5EF4-FFF2-40B4-BE49-F238E27FC236}">
                <a16:creationId xmlns:a16="http://schemas.microsoft.com/office/drawing/2014/main" id="{CC857E68-F4C7-BE75-9108-A9898680418E}"/>
              </a:ext>
            </a:extLst>
          </p:cNvPr>
          <p:cNvGrpSpPr/>
          <p:nvPr/>
        </p:nvGrpSpPr>
        <p:grpSpPr>
          <a:xfrm>
            <a:off x="7400557" y="4623077"/>
            <a:ext cx="4100344" cy="1162149"/>
            <a:chOff x="6867872" y="2266850"/>
            <a:chExt cx="4100344" cy="1162149"/>
          </a:xfrm>
        </p:grpSpPr>
        <p:sp>
          <p:nvSpPr>
            <p:cNvPr id="39" name="矩形: 圆角 38">
              <a:extLst>
                <a:ext uri="{FF2B5EF4-FFF2-40B4-BE49-F238E27FC236}">
                  <a16:creationId xmlns:a16="http://schemas.microsoft.com/office/drawing/2014/main" id="{4E4FD278-BDA0-501A-3903-2A029C4DC44F}"/>
                </a:ext>
              </a:extLst>
            </p:cNvPr>
            <p:cNvSpPr/>
            <p:nvPr/>
          </p:nvSpPr>
          <p:spPr>
            <a:xfrm>
              <a:off x="6867872" y="2266850"/>
              <a:ext cx="4100344" cy="1162149"/>
            </a:xfrm>
            <a:prstGeom prst="roundRect">
              <a:avLst/>
            </a:prstGeom>
            <a:solidFill>
              <a:schemeClr val="bg1"/>
            </a:solidFill>
            <a:ln>
              <a:noFill/>
            </a:ln>
            <a:effectLst>
              <a:outerShdw blurRad="2032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83E8A6D3-3883-EFC7-9EBE-902AE8E3951A}"/>
                </a:ext>
              </a:extLst>
            </p:cNvPr>
            <p:cNvSpPr txBox="1"/>
            <p:nvPr/>
          </p:nvSpPr>
          <p:spPr>
            <a:xfrm>
              <a:off x="7115465" y="2493981"/>
              <a:ext cx="1200150" cy="707886"/>
            </a:xfrm>
            <a:prstGeom prst="rect">
              <a:avLst/>
            </a:prstGeom>
            <a:noFill/>
          </p:spPr>
          <p:txBody>
            <a:bodyPr wrap="square" rtlCol="0">
              <a:spAutoFit/>
            </a:bodyPr>
            <a:lstStyle>
              <a:defPPr>
                <a:defRPr lang="zh-CN"/>
              </a:defPPr>
              <a:lvl1pPr>
                <a:defRPr sz="4000" b="1">
                  <a:gradFill>
                    <a:gsLst>
                      <a:gs pos="0">
                        <a:srgbClr val="FF7738"/>
                      </a:gs>
                      <a:gs pos="100000">
                        <a:srgbClr val="FFBD6B"/>
                      </a:gs>
                    </a:gsLst>
                    <a:lin ang="2700000" scaled="1"/>
                  </a:gradFill>
                </a:defRPr>
              </a:lvl1pPr>
            </a:lstStyle>
            <a:p>
              <a:r>
                <a:rPr lang="en-US" altLang="zh-CN" dirty="0"/>
                <a:t>03</a:t>
              </a:r>
              <a:endParaRPr lang="zh-CN" altLang="en-US" dirty="0"/>
            </a:p>
          </p:txBody>
        </p:sp>
        <p:sp>
          <p:nvSpPr>
            <p:cNvPr id="41" name="文本框 40">
              <a:extLst>
                <a:ext uri="{FF2B5EF4-FFF2-40B4-BE49-F238E27FC236}">
                  <a16:creationId xmlns:a16="http://schemas.microsoft.com/office/drawing/2014/main" id="{CABBBFE1-D64F-34E4-539C-C54AF51526F3}"/>
                </a:ext>
              </a:extLst>
            </p:cNvPr>
            <p:cNvSpPr txBox="1"/>
            <p:nvPr/>
          </p:nvSpPr>
          <p:spPr>
            <a:xfrm>
              <a:off x="7970201" y="2399212"/>
              <a:ext cx="2964499" cy="897425"/>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r>
                <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a:t>
              </a: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此处添加详细文本描述与标题相关</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sp>
        <p:nvSpPr>
          <p:cNvPr id="42" name="矩形: 圆角 41">
            <a:extLst>
              <a:ext uri="{FF2B5EF4-FFF2-40B4-BE49-F238E27FC236}">
                <a16:creationId xmlns:a16="http://schemas.microsoft.com/office/drawing/2014/main" id="{3F116158-0696-AE62-9855-F256A7FF7D7D}"/>
              </a:ext>
            </a:extLst>
          </p:cNvPr>
          <p:cNvSpPr/>
          <p:nvPr/>
        </p:nvSpPr>
        <p:spPr>
          <a:xfrm>
            <a:off x="691016" y="2260497"/>
            <a:ext cx="1380270" cy="106552"/>
          </a:xfrm>
          <a:prstGeom prst="roundRect">
            <a:avLst>
              <a:gd name="adj" fmla="val 50000"/>
            </a:avLst>
          </a:prstGeom>
          <a:gradFill flip="none" rotWithShape="1">
            <a:gsLst>
              <a:gs pos="0">
                <a:srgbClr val="1B7F75"/>
              </a:gs>
              <a:gs pos="100000">
                <a:srgbClr val="4DC3C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544D7260-CCB9-F386-0660-109F19A2BA67}"/>
              </a:ext>
            </a:extLst>
          </p:cNvPr>
          <p:cNvSpPr/>
          <p:nvPr/>
        </p:nvSpPr>
        <p:spPr>
          <a:xfrm>
            <a:off x="691016" y="2693936"/>
            <a:ext cx="1380270" cy="106552"/>
          </a:xfrm>
          <a:prstGeom prst="roundRect">
            <a:avLst>
              <a:gd name="adj" fmla="val 50000"/>
            </a:avLst>
          </a:prstGeom>
          <a:gradFill flip="none" rotWithShape="1">
            <a:gsLst>
              <a:gs pos="0">
                <a:srgbClr val="FF7738"/>
              </a:gs>
              <a:gs pos="100000">
                <a:srgbClr val="FFBD6B">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08AFC933-0017-55CA-243F-A2BF09C54BBE}"/>
              </a:ext>
            </a:extLst>
          </p:cNvPr>
          <p:cNvSpPr txBox="1"/>
          <p:nvPr/>
        </p:nvSpPr>
        <p:spPr>
          <a:xfrm>
            <a:off x="680054" y="1904659"/>
            <a:ext cx="3554251" cy="954107"/>
          </a:xfrm>
          <a:prstGeom prst="rect">
            <a:avLst/>
          </a:prstGeom>
          <a:noFill/>
          <a:effectLst/>
        </p:spPr>
        <p:txBody>
          <a:bodyPr wrap="square" rtlCol="0">
            <a:spAutoFit/>
          </a:bodyPr>
          <a:lstStyle/>
          <a:p>
            <a:r>
              <a:rPr lang="zh-CN" altLang="en-US" sz="28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点击此处</a:t>
            </a:r>
            <a:endParaRPr lang="en-US" altLang="zh-CN" sz="28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r>
              <a:rPr lang="zh-CN" altLang="en-US" sz="28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输入大标题</a:t>
            </a:r>
          </a:p>
        </p:txBody>
      </p:sp>
      <p:sp>
        <p:nvSpPr>
          <p:cNvPr id="45" name="文本框 44">
            <a:extLst>
              <a:ext uri="{FF2B5EF4-FFF2-40B4-BE49-F238E27FC236}">
                <a16:creationId xmlns:a16="http://schemas.microsoft.com/office/drawing/2014/main" id="{A01DF4E2-4601-F36A-29C6-948D762D0495}"/>
              </a:ext>
            </a:extLst>
          </p:cNvPr>
          <p:cNvSpPr txBox="1"/>
          <p:nvPr/>
        </p:nvSpPr>
        <p:spPr>
          <a:xfrm>
            <a:off x="692600" y="3153009"/>
            <a:ext cx="3804421" cy="1359090"/>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此处添加详细文本描述，建议与标题相关并符合整体语言风格此处添加详细文本描述，建议与标题相关并符合整体语言风格，此处添加详细文本描述，建议与标题相关并符合</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sp>
        <p:nvSpPr>
          <p:cNvPr id="48" name="文本框 47">
            <a:extLst>
              <a:ext uri="{FF2B5EF4-FFF2-40B4-BE49-F238E27FC236}">
                <a16:creationId xmlns:a16="http://schemas.microsoft.com/office/drawing/2014/main" id="{ED20282A-6370-01D3-6F0B-BD5743506B00}"/>
              </a:ext>
            </a:extLst>
          </p:cNvPr>
          <p:cNvSpPr txBox="1"/>
          <p:nvPr/>
        </p:nvSpPr>
        <p:spPr>
          <a:xfrm>
            <a:off x="692600" y="4409658"/>
            <a:ext cx="3804421" cy="1359090"/>
          </a:xfrm>
          <a:prstGeom prst="rect">
            <a:avLst/>
          </a:prstGeom>
          <a:noFill/>
        </p:spPr>
        <p:txBody>
          <a:bodyPr vert="horz" wrap="square" lIns="0" tIns="0" rIns="0" bIns="0" rtlCol="0">
            <a:spAutoFit/>
          </a:bodyPr>
          <a:lstStyle>
            <a:defPPr>
              <a:defRPr lang="zh-CN"/>
            </a:defPPr>
            <a:lvl1pPr>
              <a:lnSpc>
                <a:spcPct val="150000"/>
              </a:lnSpc>
              <a:defRPr sz="1200" kern="1400" spc="1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rPr>
              <a:t>此处添加详细文本描述，建议与标题相关并符合整体语言风格此处添加详细文本描述，建议与标题相关并符合整体语言风格，此处添加详细文本描述，建议与标题相关并符合</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a:p>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Medium" panose="020B0600000000000000" pitchFamily="34" charset="-122"/>
            </a:endParaRPr>
          </a:p>
        </p:txBody>
      </p:sp>
      <p:pic>
        <p:nvPicPr>
          <p:cNvPr id="49" name="图片 48">
            <a:extLst>
              <a:ext uri="{FF2B5EF4-FFF2-40B4-BE49-F238E27FC236}">
                <a16:creationId xmlns:a16="http://schemas.microsoft.com/office/drawing/2014/main" id="{16F3059E-EAEF-DCDB-C04D-0B94658D922A}"/>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9289" b="97981" l="9987" r="89987">
                        <a14:foregroundMark x1="47887" y1="90913" x2="51332" y2="95679"/>
                        <a14:foregroundMark x1="51332" y1="95679" x2="58977" y2="96527"/>
                        <a14:foregroundMark x1="58977" y1="96527" x2="64307" y2="93700"/>
                        <a14:foregroundMark x1="64307" y1="93700" x2="69610" y2="87116"/>
                        <a14:foregroundMark x1="69610" y1="87116" x2="63499" y2="96405"/>
                        <a14:foregroundMark x1="63499" y1="96405" x2="55343" y2="92569"/>
                        <a14:foregroundMark x1="55343" y1="92569" x2="50094" y2="92851"/>
                        <a14:foregroundMark x1="49260" y1="96123" x2="59785" y2="98102"/>
                        <a14:foregroundMark x1="59785" y1="98102" x2="68291" y2="98021"/>
                        <a14:foregroundMark x1="68291" y1="98021" x2="69017" y2="96365"/>
                        <a14:foregroundMark x1="63230" y1="16155" x2="59031" y2="9289"/>
                        <a14:foregroundMark x1="59031" y1="9289" x2="54428" y2="14742"/>
                        <a14:foregroundMark x1="54428" y1="14742" x2="54051" y2="17407"/>
                      </a14:backgroundRemoval>
                    </a14:imgEffect>
                  </a14:imgLayer>
                </a14:imgProps>
              </a:ext>
              <a:ext uri="{28A0092B-C50C-407E-A947-70E740481C1C}">
                <a14:useLocalDpi xmlns:a14="http://schemas.microsoft.com/office/drawing/2010/main"/>
              </a:ext>
            </a:extLst>
          </a:blip>
          <a:stretch>
            <a:fillRect/>
          </a:stretch>
        </p:blipFill>
        <p:spPr>
          <a:xfrm>
            <a:off x="1751972" y="1544324"/>
            <a:ext cx="7982622" cy="5321748"/>
          </a:xfrm>
          <a:prstGeom prst="rect">
            <a:avLst/>
          </a:prstGeom>
        </p:spPr>
      </p:pic>
    </p:spTree>
    <p:extLst>
      <p:ext uri="{BB962C8B-B14F-4D97-AF65-F5344CB8AC3E}">
        <p14:creationId xmlns:p14="http://schemas.microsoft.com/office/powerpoint/2010/main" val="1009269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AA555-049B-2B13-EC8C-D7791C7B44FE}"/>
              </a:ext>
            </a:extLst>
          </p:cNvPr>
          <p:cNvSpPr>
            <a:spLocks noGrp="1"/>
          </p:cNvSpPr>
          <p:nvPr>
            <p:ph type="title"/>
          </p:nvPr>
        </p:nvSpPr>
        <p:spPr/>
        <p:txBody>
          <a:bodyPr/>
          <a:lstStyle/>
          <a:p>
            <a:r>
              <a:rPr lang="zh-CN" altLang="en-US" dirty="0"/>
              <a:t>未来工作与规划</a:t>
            </a:r>
          </a:p>
        </p:txBody>
      </p:sp>
      <p:sp>
        <p:nvSpPr>
          <p:cNvPr id="3" name="Line 130">
            <a:extLst>
              <a:ext uri="{FF2B5EF4-FFF2-40B4-BE49-F238E27FC236}">
                <a16:creationId xmlns:a16="http://schemas.microsoft.com/office/drawing/2014/main" id="{3F8DE436-97FA-2907-8CF7-AC5186E25AC5}"/>
              </a:ext>
            </a:extLst>
          </p:cNvPr>
          <p:cNvSpPr/>
          <p:nvPr/>
        </p:nvSpPr>
        <p:spPr>
          <a:xfrm>
            <a:off x="6805783" y="2207600"/>
            <a:ext cx="1588" cy="457073"/>
          </a:xfrm>
          <a:prstGeom prst="line">
            <a:avLst/>
          </a:prstGeom>
          <a:ln w="9525">
            <a:noFill/>
          </a:ln>
        </p:spPr>
        <p:txBody>
          <a:bodyPr/>
          <a:lstStyle/>
          <a:p>
            <a:endParaRPr lang="zh-CN" altLang="en-US"/>
          </a:p>
        </p:txBody>
      </p:sp>
      <p:pic>
        <p:nvPicPr>
          <p:cNvPr id="5" name="Picture 5">
            <a:extLst>
              <a:ext uri="{FF2B5EF4-FFF2-40B4-BE49-F238E27FC236}">
                <a16:creationId xmlns:a16="http://schemas.microsoft.com/office/drawing/2014/main" id="{6A88A748-C1CF-8869-6893-0CC6B7D2F93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075296" y="1899207"/>
            <a:ext cx="3833814" cy="3195536"/>
          </a:xfrm>
          <a:prstGeom prst="rect">
            <a:avLst/>
          </a:prstGeom>
        </p:spPr>
      </p:pic>
      <p:grpSp>
        <p:nvGrpSpPr>
          <p:cNvPr id="8" name="组合 7">
            <a:extLst>
              <a:ext uri="{FF2B5EF4-FFF2-40B4-BE49-F238E27FC236}">
                <a16:creationId xmlns:a16="http://schemas.microsoft.com/office/drawing/2014/main" id="{F8EFD1E8-528A-8BB5-DED4-3AEE954F7028}"/>
              </a:ext>
            </a:extLst>
          </p:cNvPr>
          <p:cNvGrpSpPr/>
          <p:nvPr/>
        </p:nvGrpSpPr>
        <p:grpSpPr>
          <a:xfrm>
            <a:off x="1618409" y="2137774"/>
            <a:ext cx="4229941" cy="791674"/>
            <a:chOff x="2486796" y="2238981"/>
            <a:chExt cx="4229941" cy="791674"/>
          </a:xfrm>
        </p:grpSpPr>
        <p:sp>
          <p:nvSpPr>
            <p:cNvPr id="10" name="文本框 9">
              <a:extLst>
                <a:ext uri="{FF2B5EF4-FFF2-40B4-BE49-F238E27FC236}">
                  <a16:creationId xmlns:a16="http://schemas.microsoft.com/office/drawing/2014/main" id="{3990CD45-1934-48FF-81E4-19203D91196F}"/>
                </a:ext>
              </a:extLst>
            </p:cNvPr>
            <p:cNvSpPr txBox="1"/>
            <p:nvPr/>
          </p:nvSpPr>
          <p:spPr>
            <a:xfrm>
              <a:off x="2486796" y="2238981"/>
              <a:ext cx="3585789" cy="511422"/>
            </a:xfrm>
            <a:prstGeom prst="rect">
              <a:avLst/>
            </a:prstGeom>
            <a:noFill/>
          </p:spPr>
          <p:txBody>
            <a:bodyPr wrap="square" rtlCol="0" anchor="b">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charset="-122"/>
                </a:rPr>
                <a:t>请输入标题</a:t>
              </a:r>
            </a:p>
          </p:txBody>
        </p:sp>
        <p:sp>
          <p:nvSpPr>
            <p:cNvPr id="11" name="文本框 10">
              <a:extLst>
                <a:ext uri="{FF2B5EF4-FFF2-40B4-BE49-F238E27FC236}">
                  <a16:creationId xmlns:a16="http://schemas.microsoft.com/office/drawing/2014/main" id="{35E1DABC-E6E1-A94C-1425-C835B5D33EAD}"/>
                </a:ext>
              </a:extLst>
            </p:cNvPr>
            <p:cNvSpPr txBox="1"/>
            <p:nvPr/>
          </p:nvSpPr>
          <p:spPr>
            <a:xfrm>
              <a:off x="2486796" y="2687228"/>
              <a:ext cx="4229941" cy="34342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12" name="组合 11">
            <a:extLst>
              <a:ext uri="{FF2B5EF4-FFF2-40B4-BE49-F238E27FC236}">
                <a16:creationId xmlns:a16="http://schemas.microsoft.com/office/drawing/2014/main" id="{719C3EAD-DF59-2FD3-17A3-157DF0CB38EB}"/>
              </a:ext>
            </a:extLst>
          </p:cNvPr>
          <p:cNvGrpSpPr/>
          <p:nvPr/>
        </p:nvGrpSpPr>
        <p:grpSpPr>
          <a:xfrm>
            <a:off x="1033840" y="2228143"/>
            <a:ext cx="479400" cy="479400"/>
            <a:chOff x="6426225" y="2168206"/>
            <a:chExt cx="403200" cy="403200"/>
          </a:xfrm>
        </p:grpSpPr>
        <p:sp>
          <p:nvSpPr>
            <p:cNvPr id="13" name="椭圆 12">
              <a:extLst>
                <a:ext uri="{FF2B5EF4-FFF2-40B4-BE49-F238E27FC236}">
                  <a16:creationId xmlns:a16="http://schemas.microsoft.com/office/drawing/2014/main" id="{42430FB3-1784-84D5-992E-CA9D7126B0D3}"/>
                </a:ext>
              </a:extLst>
            </p:cNvPr>
            <p:cNvSpPr/>
            <p:nvPr/>
          </p:nvSpPr>
          <p:spPr>
            <a:xfrm>
              <a:off x="6426225" y="2168206"/>
              <a:ext cx="403200" cy="403200"/>
            </a:xfrm>
            <a:prstGeom prst="ellipse">
              <a:avLst/>
            </a:prstGeom>
            <a:solidFill>
              <a:schemeClr val="bg1"/>
            </a:solidFill>
            <a:ln>
              <a:noFill/>
            </a:ln>
            <a:effectLst>
              <a:outerShdw blurRad="127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lang="zh-CN" altLang="en-US" sz="1100" b="1" dirty="0">
                <a:gradFill>
                  <a:gsLst>
                    <a:gs pos="0">
                      <a:srgbClr val="1D78FA"/>
                    </a:gs>
                    <a:gs pos="100000">
                      <a:srgbClr val="3785FD">
                        <a:lumMod val="75000"/>
                      </a:srgbClr>
                    </a:gs>
                  </a:gsLst>
                  <a:path path="circle">
                    <a:fillToRect r="100000" b="100000"/>
                  </a:path>
                </a:gradFill>
                <a:latin typeface="阿里巴巴普惠体" panose="00020600040101010101" pitchFamily="18" charset="-122"/>
                <a:ea typeface="阿里巴巴普惠体" panose="00020600040101010101" pitchFamily="18" charset="-122"/>
              </a:endParaRPr>
            </a:p>
          </p:txBody>
        </p:sp>
        <p:sp>
          <p:nvSpPr>
            <p:cNvPr id="14" name="椭圆 38">
              <a:extLst>
                <a:ext uri="{FF2B5EF4-FFF2-40B4-BE49-F238E27FC236}">
                  <a16:creationId xmlns:a16="http://schemas.microsoft.com/office/drawing/2014/main" id="{69818B84-8CED-5A4F-4AA6-2F72B983F5C9}"/>
                </a:ext>
              </a:extLst>
            </p:cNvPr>
            <p:cNvSpPr/>
            <p:nvPr/>
          </p:nvSpPr>
          <p:spPr>
            <a:xfrm>
              <a:off x="6528209" y="2278856"/>
              <a:ext cx="200426" cy="181900"/>
            </a:xfrm>
            <a:custGeom>
              <a:avLst/>
              <a:gdLst>
                <a:gd name="connsiteX0" fmla="*/ 610004 w 610004"/>
                <a:gd name="connsiteY0" fmla="*/ 450415 h 553622"/>
                <a:gd name="connsiteX1" fmla="*/ 610004 w 610004"/>
                <a:gd name="connsiteY1" fmla="*/ 498049 h 553622"/>
                <a:gd name="connsiteX2" fmla="*/ 553375 w 610004"/>
                <a:gd name="connsiteY2" fmla="*/ 553622 h 553622"/>
                <a:gd name="connsiteX3" fmla="*/ 55636 w 610004"/>
                <a:gd name="connsiteY3" fmla="*/ 553622 h 553622"/>
                <a:gd name="connsiteX4" fmla="*/ 19870 w 610004"/>
                <a:gd name="connsiteY4" fmla="*/ 540721 h 553622"/>
                <a:gd name="connsiteX5" fmla="*/ 0 w 610004"/>
                <a:gd name="connsiteY5" fmla="*/ 498049 h 553622"/>
                <a:gd name="connsiteX6" fmla="*/ 0 w 610004"/>
                <a:gd name="connsiteY6" fmla="*/ 459347 h 553622"/>
                <a:gd name="connsiteX7" fmla="*/ 11922 w 610004"/>
                <a:gd name="connsiteY7" fmla="*/ 459347 h 553622"/>
                <a:gd name="connsiteX8" fmla="*/ 55636 w 610004"/>
                <a:gd name="connsiteY8" fmla="*/ 471255 h 553622"/>
                <a:gd name="connsiteX9" fmla="*/ 92395 w 610004"/>
                <a:gd name="connsiteY9" fmla="*/ 471255 h 553622"/>
                <a:gd name="connsiteX10" fmla="*/ 117232 w 610004"/>
                <a:gd name="connsiteY10" fmla="*/ 511942 h 553622"/>
                <a:gd name="connsiteX11" fmla="*/ 491779 w 610004"/>
                <a:gd name="connsiteY11" fmla="*/ 511942 h 553622"/>
                <a:gd name="connsiteX12" fmla="*/ 515623 w 610004"/>
                <a:gd name="connsiteY12" fmla="*/ 471255 h 553622"/>
                <a:gd name="connsiteX13" fmla="*/ 553375 w 610004"/>
                <a:gd name="connsiteY13" fmla="*/ 471255 h 553622"/>
                <a:gd name="connsiteX14" fmla="*/ 610004 w 610004"/>
                <a:gd name="connsiteY14" fmla="*/ 450415 h 553622"/>
                <a:gd name="connsiteX15" fmla="*/ 610004 w 610004"/>
                <a:gd name="connsiteY15" fmla="*/ 340360 h 553622"/>
                <a:gd name="connsiteX16" fmla="*/ 610004 w 610004"/>
                <a:gd name="connsiteY16" fmla="*/ 387920 h 553622"/>
                <a:gd name="connsiteX17" fmla="*/ 553375 w 610004"/>
                <a:gd name="connsiteY17" fmla="*/ 443408 h 553622"/>
                <a:gd name="connsiteX18" fmla="*/ 55636 w 610004"/>
                <a:gd name="connsiteY18" fmla="*/ 443408 h 553622"/>
                <a:gd name="connsiteX19" fmla="*/ 19870 w 610004"/>
                <a:gd name="connsiteY19" fmla="*/ 431518 h 553622"/>
                <a:gd name="connsiteX20" fmla="*/ 0 w 610004"/>
                <a:gd name="connsiteY20" fmla="*/ 387920 h 553622"/>
                <a:gd name="connsiteX21" fmla="*/ 0 w 610004"/>
                <a:gd name="connsiteY21" fmla="*/ 349277 h 553622"/>
                <a:gd name="connsiteX22" fmla="*/ 11922 w 610004"/>
                <a:gd name="connsiteY22" fmla="*/ 349277 h 553622"/>
                <a:gd name="connsiteX23" fmla="*/ 55636 w 610004"/>
                <a:gd name="connsiteY23" fmla="*/ 362158 h 553622"/>
                <a:gd name="connsiteX24" fmla="*/ 92395 w 610004"/>
                <a:gd name="connsiteY24" fmla="*/ 362158 h 553622"/>
                <a:gd name="connsiteX25" fmla="*/ 117232 w 610004"/>
                <a:gd name="connsiteY25" fmla="*/ 401792 h 553622"/>
                <a:gd name="connsiteX26" fmla="*/ 491779 w 610004"/>
                <a:gd name="connsiteY26" fmla="*/ 401792 h 553622"/>
                <a:gd name="connsiteX27" fmla="*/ 515623 w 610004"/>
                <a:gd name="connsiteY27" fmla="*/ 362158 h 553622"/>
                <a:gd name="connsiteX28" fmla="*/ 553375 w 610004"/>
                <a:gd name="connsiteY28" fmla="*/ 362158 h 553622"/>
                <a:gd name="connsiteX29" fmla="*/ 610004 w 610004"/>
                <a:gd name="connsiteY29" fmla="*/ 340360 h 553622"/>
                <a:gd name="connsiteX30" fmla="*/ 296003 w 610004"/>
                <a:gd name="connsiteY30" fmla="*/ 93312 h 553622"/>
                <a:gd name="connsiteX31" fmla="*/ 296003 w 610004"/>
                <a:gd name="connsiteY31" fmla="*/ 110170 h 553622"/>
                <a:gd name="connsiteX32" fmla="*/ 265212 w 610004"/>
                <a:gd name="connsiteY32" fmla="*/ 142894 h 553622"/>
                <a:gd name="connsiteX33" fmla="*/ 297989 w 610004"/>
                <a:gd name="connsiteY33" fmla="*/ 175618 h 553622"/>
                <a:gd name="connsiteX34" fmla="*/ 316861 w 610004"/>
                <a:gd name="connsiteY34" fmla="*/ 191484 h 553622"/>
                <a:gd name="connsiteX35" fmla="*/ 298982 w 610004"/>
                <a:gd name="connsiteY35" fmla="*/ 203384 h 553622"/>
                <a:gd name="connsiteX36" fmla="*/ 269185 w 610004"/>
                <a:gd name="connsiteY36" fmla="*/ 195450 h 553622"/>
                <a:gd name="connsiteX37" fmla="*/ 264219 w 610004"/>
                <a:gd name="connsiteY37" fmla="*/ 216275 h 553622"/>
                <a:gd name="connsiteX38" fmla="*/ 295010 w 610004"/>
                <a:gd name="connsiteY38" fmla="*/ 224208 h 553622"/>
                <a:gd name="connsiteX39" fmla="*/ 295010 w 610004"/>
                <a:gd name="connsiteY39" fmla="*/ 241066 h 553622"/>
                <a:gd name="connsiteX40" fmla="*/ 311895 w 610004"/>
                <a:gd name="connsiteY40" fmla="*/ 241066 h 553622"/>
                <a:gd name="connsiteX41" fmla="*/ 311895 w 610004"/>
                <a:gd name="connsiteY41" fmla="*/ 223216 h 553622"/>
                <a:gd name="connsiteX42" fmla="*/ 344671 w 610004"/>
                <a:gd name="connsiteY42" fmla="*/ 189501 h 553622"/>
                <a:gd name="connsiteX43" fmla="*/ 314874 w 610004"/>
                <a:gd name="connsiteY43" fmla="*/ 154793 h 553622"/>
                <a:gd name="connsiteX44" fmla="*/ 293023 w 610004"/>
                <a:gd name="connsiteY44" fmla="*/ 139919 h 553622"/>
                <a:gd name="connsiteX45" fmla="*/ 307922 w 610004"/>
                <a:gd name="connsiteY45" fmla="*/ 129011 h 553622"/>
                <a:gd name="connsiteX46" fmla="*/ 334739 w 610004"/>
                <a:gd name="connsiteY46" fmla="*/ 135952 h 553622"/>
                <a:gd name="connsiteX47" fmla="*/ 339705 w 610004"/>
                <a:gd name="connsiteY47" fmla="*/ 115128 h 553622"/>
                <a:gd name="connsiteX48" fmla="*/ 313881 w 610004"/>
                <a:gd name="connsiteY48" fmla="*/ 109178 h 553622"/>
                <a:gd name="connsiteX49" fmla="*/ 313881 w 610004"/>
                <a:gd name="connsiteY49" fmla="*/ 93312 h 553622"/>
                <a:gd name="connsiteX50" fmla="*/ 303949 w 610004"/>
                <a:gd name="connsiteY50" fmla="*/ 67530 h 553622"/>
                <a:gd name="connsiteX51" fmla="*/ 403272 w 610004"/>
                <a:gd name="connsiteY51" fmla="*/ 166693 h 553622"/>
                <a:gd name="connsiteX52" fmla="*/ 303949 w 610004"/>
                <a:gd name="connsiteY52" fmla="*/ 264865 h 553622"/>
                <a:gd name="connsiteX53" fmla="*/ 205618 w 610004"/>
                <a:gd name="connsiteY53" fmla="*/ 166693 h 553622"/>
                <a:gd name="connsiteX54" fmla="*/ 303949 w 610004"/>
                <a:gd name="connsiteY54" fmla="*/ 67530 h 553622"/>
                <a:gd name="connsiteX55" fmla="*/ 116239 w 610004"/>
                <a:gd name="connsiteY55" fmla="*/ 40672 h 553622"/>
                <a:gd name="connsiteX56" fmla="*/ 41727 w 610004"/>
                <a:gd name="connsiteY56" fmla="*/ 117057 h 553622"/>
                <a:gd name="connsiteX57" fmla="*/ 41727 w 610004"/>
                <a:gd name="connsiteY57" fmla="*/ 216258 h 553622"/>
                <a:gd name="connsiteX58" fmla="*/ 117232 w 610004"/>
                <a:gd name="connsiteY58" fmla="*/ 292642 h 553622"/>
                <a:gd name="connsiteX59" fmla="*/ 491779 w 610004"/>
                <a:gd name="connsiteY59" fmla="*/ 292642 h 553622"/>
                <a:gd name="connsiteX60" fmla="*/ 568278 w 610004"/>
                <a:gd name="connsiteY60" fmla="*/ 215266 h 553622"/>
                <a:gd name="connsiteX61" fmla="*/ 568278 w 610004"/>
                <a:gd name="connsiteY61" fmla="*/ 118049 h 553622"/>
                <a:gd name="connsiteX62" fmla="*/ 492772 w 610004"/>
                <a:gd name="connsiteY62" fmla="*/ 40672 h 553622"/>
                <a:gd name="connsiteX63" fmla="*/ 55636 w 610004"/>
                <a:gd name="connsiteY63" fmla="*/ 0 h 553622"/>
                <a:gd name="connsiteX64" fmla="*/ 553375 w 610004"/>
                <a:gd name="connsiteY64" fmla="*/ 0 h 553622"/>
                <a:gd name="connsiteX65" fmla="*/ 610004 w 610004"/>
                <a:gd name="connsiteY65" fmla="*/ 54560 h 553622"/>
                <a:gd name="connsiteX66" fmla="*/ 610004 w 610004"/>
                <a:gd name="connsiteY66" fmla="*/ 277762 h 553622"/>
                <a:gd name="connsiteX67" fmla="*/ 553375 w 610004"/>
                <a:gd name="connsiteY67" fmla="*/ 334307 h 553622"/>
                <a:gd name="connsiteX68" fmla="*/ 55636 w 610004"/>
                <a:gd name="connsiteY68" fmla="*/ 334307 h 553622"/>
                <a:gd name="connsiteX69" fmla="*/ 19870 w 610004"/>
                <a:gd name="connsiteY69" fmla="*/ 321411 h 553622"/>
                <a:gd name="connsiteX70" fmla="*/ 0 w 610004"/>
                <a:gd name="connsiteY70" fmla="*/ 277762 h 553622"/>
                <a:gd name="connsiteX71" fmla="*/ 0 w 610004"/>
                <a:gd name="connsiteY71" fmla="*/ 54560 h 553622"/>
                <a:gd name="connsiteX72" fmla="*/ 55636 w 610004"/>
                <a:gd name="connsiteY72" fmla="*/ 0 h 5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004" h="553622">
                  <a:moveTo>
                    <a:pt x="610004" y="450415"/>
                  </a:moveTo>
                  <a:lnTo>
                    <a:pt x="610004" y="498049"/>
                  </a:lnTo>
                  <a:cubicBezTo>
                    <a:pt x="610004" y="528813"/>
                    <a:pt x="584173" y="553622"/>
                    <a:pt x="553375" y="553622"/>
                  </a:cubicBezTo>
                  <a:lnTo>
                    <a:pt x="55636" y="553622"/>
                  </a:lnTo>
                  <a:cubicBezTo>
                    <a:pt x="42720" y="553622"/>
                    <a:pt x="27818" y="547668"/>
                    <a:pt x="19870" y="540721"/>
                  </a:cubicBezTo>
                  <a:cubicBezTo>
                    <a:pt x="10929" y="532782"/>
                    <a:pt x="0" y="514920"/>
                    <a:pt x="0" y="498049"/>
                  </a:cubicBezTo>
                  <a:lnTo>
                    <a:pt x="0" y="459347"/>
                  </a:lnTo>
                  <a:lnTo>
                    <a:pt x="11922" y="459347"/>
                  </a:lnTo>
                  <a:cubicBezTo>
                    <a:pt x="24838" y="467286"/>
                    <a:pt x="40733" y="471255"/>
                    <a:pt x="55636" y="471255"/>
                  </a:cubicBezTo>
                  <a:lnTo>
                    <a:pt x="92395" y="471255"/>
                  </a:lnTo>
                  <a:cubicBezTo>
                    <a:pt x="102330" y="483164"/>
                    <a:pt x="111271" y="496064"/>
                    <a:pt x="117232" y="511942"/>
                  </a:cubicBezTo>
                  <a:lnTo>
                    <a:pt x="491779" y="511942"/>
                  </a:lnTo>
                  <a:cubicBezTo>
                    <a:pt x="497740" y="496064"/>
                    <a:pt x="505688" y="483164"/>
                    <a:pt x="515623" y="471255"/>
                  </a:cubicBezTo>
                  <a:lnTo>
                    <a:pt x="553375" y="471255"/>
                  </a:lnTo>
                  <a:cubicBezTo>
                    <a:pt x="575232" y="471255"/>
                    <a:pt x="595102" y="463316"/>
                    <a:pt x="610004" y="450415"/>
                  </a:cubicBezTo>
                  <a:close/>
                  <a:moveTo>
                    <a:pt x="610004" y="340360"/>
                  </a:moveTo>
                  <a:lnTo>
                    <a:pt x="610004" y="387920"/>
                  </a:lnTo>
                  <a:cubicBezTo>
                    <a:pt x="610004" y="418637"/>
                    <a:pt x="584173" y="443408"/>
                    <a:pt x="553375" y="443408"/>
                  </a:cubicBezTo>
                  <a:lnTo>
                    <a:pt x="55636" y="443408"/>
                  </a:lnTo>
                  <a:cubicBezTo>
                    <a:pt x="42720" y="443408"/>
                    <a:pt x="27818" y="437463"/>
                    <a:pt x="19870" y="431518"/>
                  </a:cubicBezTo>
                  <a:cubicBezTo>
                    <a:pt x="10929" y="423591"/>
                    <a:pt x="0" y="404765"/>
                    <a:pt x="0" y="387920"/>
                  </a:cubicBezTo>
                  <a:lnTo>
                    <a:pt x="0" y="349277"/>
                  </a:lnTo>
                  <a:lnTo>
                    <a:pt x="11922" y="349277"/>
                  </a:lnTo>
                  <a:cubicBezTo>
                    <a:pt x="24838" y="357204"/>
                    <a:pt x="40733" y="362158"/>
                    <a:pt x="55636" y="362158"/>
                  </a:cubicBezTo>
                  <a:lnTo>
                    <a:pt x="92395" y="362158"/>
                  </a:lnTo>
                  <a:cubicBezTo>
                    <a:pt x="102330" y="373058"/>
                    <a:pt x="111271" y="386930"/>
                    <a:pt x="117232" y="401792"/>
                  </a:cubicBezTo>
                  <a:lnTo>
                    <a:pt x="491779" y="401792"/>
                  </a:lnTo>
                  <a:cubicBezTo>
                    <a:pt x="497740" y="386930"/>
                    <a:pt x="505688" y="373058"/>
                    <a:pt x="515623" y="362158"/>
                  </a:cubicBezTo>
                  <a:lnTo>
                    <a:pt x="553375" y="362158"/>
                  </a:lnTo>
                  <a:cubicBezTo>
                    <a:pt x="575232" y="362158"/>
                    <a:pt x="595102" y="353241"/>
                    <a:pt x="610004" y="340360"/>
                  </a:cubicBezTo>
                  <a:close/>
                  <a:moveTo>
                    <a:pt x="296003" y="93312"/>
                  </a:moveTo>
                  <a:lnTo>
                    <a:pt x="296003" y="110170"/>
                  </a:lnTo>
                  <a:cubicBezTo>
                    <a:pt x="276138" y="114137"/>
                    <a:pt x="265212" y="127028"/>
                    <a:pt x="265212" y="142894"/>
                  </a:cubicBezTo>
                  <a:cubicBezTo>
                    <a:pt x="265212" y="160743"/>
                    <a:pt x="278124" y="169668"/>
                    <a:pt x="297989" y="175618"/>
                  </a:cubicBezTo>
                  <a:cubicBezTo>
                    <a:pt x="310901" y="180576"/>
                    <a:pt x="316861" y="184542"/>
                    <a:pt x="316861" y="191484"/>
                  </a:cubicBezTo>
                  <a:cubicBezTo>
                    <a:pt x="316861" y="199417"/>
                    <a:pt x="309908" y="203384"/>
                    <a:pt x="298982" y="203384"/>
                  </a:cubicBezTo>
                  <a:cubicBezTo>
                    <a:pt x="288057" y="203384"/>
                    <a:pt x="277131" y="199417"/>
                    <a:pt x="269185" y="195450"/>
                  </a:cubicBezTo>
                  <a:lnTo>
                    <a:pt x="264219" y="216275"/>
                  </a:lnTo>
                  <a:cubicBezTo>
                    <a:pt x="271172" y="220241"/>
                    <a:pt x="282097" y="224208"/>
                    <a:pt x="295010" y="224208"/>
                  </a:cubicBezTo>
                  <a:lnTo>
                    <a:pt x="295010" y="241066"/>
                  </a:lnTo>
                  <a:lnTo>
                    <a:pt x="311895" y="241066"/>
                  </a:lnTo>
                  <a:lnTo>
                    <a:pt x="311895" y="223216"/>
                  </a:lnTo>
                  <a:cubicBezTo>
                    <a:pt x="332752" y="219250"/>
                    <a:pt x="344671" y="205367"/>
                    <a:pt x="344671" y="189501"/>
                  </a:cubicBezTo>
                  <a:cubicBezTo>
                    <a:pt x="344671" y="172643"/>
                    <a:pt x="336725" y="162727"/>
                    <a:pt x="314874" y="154793"/>
                  </a:cubicBezTo>
                  <a:cubicBezTo>
                    <a:pt x="298982" y="149835"/>
                    <a:pt x="293023" y="145869"/>
                    <a:pt x="293023" y="139919"/>
                  </a:cubicBezTo>
                  <a:cubicBezTo>
                    <a:pt x="293023" y="133969"/>
                    <a:pt x="296996" y="129011"/>
                    <a:pt x="307922" y="129011"/>
                  </a:cubicBezTo>
                  <a:cubicBezTo>
                    <a:pt x="321827" y="129011"/>
                    <a:pt x="329773" y="133969"/>
                    <a:pt x="334739" y="135952"/>
                  </a:cubicBezTo>
                  <a:lnTo>
                    <a:pt x="339705" y="115128"/>
                  </a:lnTo>
                  <a:cubicBezTo>
                    <a:pt x="333746" y="112153"/>
                    <a:pt x="325800" y="109178"/>
                    <a:pt x="313881" y="109178"/>
                  </a:cubicBezTo>
                  <a:lnTo>
                    <a:pt x="313881" y="93312"/>
                  </a:lnTo>
                  <a:close/>
                  <a:moveTo>
                    <a:pt x="303949" y="67530"/>
                  </a:moveTo>
                  <a:cubicBezTo>
                    <a:pt x="358577" y="67530"/>
                    <a:pt x="403272" y="112153"/>
                    <a:pt x="403272" y="166693"/>
                  </a:cubicBezTo>
                  <a:cubicBezTo>
                    <a:pt x="403272" y="221233"/>
                    <a:pt x="358577" y="264865"/>
                    <a:pt x="303949" y="264865"/>
                  </a:cubicBezTo>
                  <a:cubicBezTo>
                    <a:pt x="249321" y="264865"/>
                    <a:pt x="205618" y="221233"/>
                    <a:pt x="205618" y="166693"/>
                  </a:cubicBezTo>
                  <a:cubicBezTo>
                    <a:pt x="205618" y="112153"/>
                    <a:pt x="249321" y="67530"/>
                    <a:pt x="303949" y="67530"/>
                  </a:cubicBezTo>
                  <a:close/>
                  <a:moveTo>
                    <a:pt x="116239" y="40672"/>
                  </a:moveTo>
                  <a:cubicBezTo>
                    <a:pt x="103323" y="79360"/>
                    <a:pt x="73519" y="105153"/>
                    <a:pt x="41727" y="117057"/>
                  </a:cubicBezTo>
                  <a:lnTo>
                    <a:pt x="41727" y="216258"/>
                  </a:lnTo>
                  <a:cubicBezTo>
                    <a:pt x="73519" y="228162"/>
                    <a:pt x="103323" y="254946"/>
                    <a:pt x="117232" y="292642"/>
                  </a:cubicBezTo>
                  <a:lnTo>
                    <a:pt x="491779" y="292642"/>
                  </a:lnTo>
                  <a:cubicBezTo>
                    <a:pt x="505688" y="253954"/>
                    <a:pt x="535492" y="227170"/>
                    <a:pt x="568278" y="215266"/>
                  </a:cubicBezTo>
                  <a:lnTo>
                    <a:pt x="568278" y="118049"/>
                  </a:lnTo>
                  <a:cubicBezTo>
                    <a:pt x="534499" y="106145"/>
                    <a:pt x="505688" y="81344"/>
                    <a:pt x="492772" y="40672"/>
                  </a:cubicBezTo>
                  <a:close/>
                  <a:moveTo>
                    <a:pt x="55636" y="0"/>
                  </a:moveTo>
                  <a:lnTo>
                    <a:pt x="553375" y="0"/>
                  </a:lnTo>
                  <a:cubicBezTo>
                    <a:pt x="584173" y="0"/>
                    <a:pt x="610004" y="23808"/>
                    <a:pt x="610004" y="54560"/>
                  </a:cubicBezTo>
                  <a:lnTo>
                    <a:pt x="610004" y="277762"/>
                  </a:lnTo>
                  <a:cubicBezTo>
                    <a:pt x="610004" y="308515"/>
                    <a:pt x="584173" y="334307"/>
                    <a:pt x="553375" y="334307"/>
                  </a:cubicBezTo>
                  <a:lnTo>
                    <a:pt x="55636" y="334307"/>
                  </a:lnTo>
                  <a:cubicBezTo>
                    <a:pt x="42720" y="334307"/>
                    <a:pt x="27818" y="327363"/>
                    <a:pt x="19870" y="321411"/>
                  </a:cubicBezTo>
                  <a:cubicBezTo>
                    <a:pt x="10929" y="313475"/>
                    <a:pt x="0" y="294626"/>
                    <a:pt x="0" y="277762"/>
                  </a:cubicBezTo>
                  <a:lnTo>
                    <a:pt x="0" y="54560"/>
                  </a:lnTo>
                  <a:cubicBezTo>
                    <a:pt x="0" y="23808"/>
                    <a:pt x="24838" y="0"/>
                    <a:pt x="55636" y="0"/>
                  </a:cubicBezTo>
                  <a:close/>
                </a:path>
              </a:pathLst>
            </a:custGeom>
            <a:gradFill>
              <a:gsLst>
                <a:gs pos="0">
                  <a:srgbClr val="329D86"/>
                </a:gs>
                <a:gs pos="100000">
                  <a:srgbClr val="4DC3C6"/>
                </a:gs>
              </a:gsLst>
              <a:lin ang="5400000" scaled="1"/>
            </a:gradFill>
            <a:ln w="12700">
              <a:miter lim="400000"/>
            </a:ln>
          </p:spPr>
          <p:txBody>
            <a:bodyPr lIns="45719" rIns="45719"/>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endParaRPr>
            </a:p>
          </p:txBody>
        </p:sp>
      </p:grpSp>
      <p:grpSp>
        <p:nvGrpSpPr>
          <p:cNvPr id="15" name="组合 14">
            <a:extLst>
              <a:ext uri="{FF2B5EF4-FFF2-40B4-BE49-F238E27FC236}">
                <a16:creationId xmlns:a16="http://schemas.microsoft.com/office/drawing/2014/main" id="{F52C929B-039F-9EFD-E314-5250BC0A19E7}"/>
              </a:ext>
            </a:extLst>
          </p:cNvPr>
          <p:cNvGrpSpPr/>
          <p:nvPr/>
        </p:nvGrpSpPr>
        <p:grpSpPr>
          <a:xfrm>
            <a:off x="1618409" y="3319477"/>
            <a:ext cx="4229941" cy="1068673"/>
            <a:chOff x="2486796" y="2238981"/>
            <a:chExt cx="4229941" cy="1068673"/>
          </a:xfrm>
        </p:grpSpPr>
        <p:sp>
          <p:nvSpPr>
            <p:cNvPr id="16" name="文本框 15">
              <a:extLst>
                <a:ext uri="{FF2B5EF4-FFF2-40B4-BE49-F238E27FC236}">
                  <a16:creationId xmlns:a16="http://schemas.microsoft.com/office/drawing/2014/main" id="{83DBB65D-0658-F198-E622-6250F175D026}"/>
                </a:ext>
              </a:extLst>
            </p:cNvPr>
            <p:cNvSpPr txBox="1"/>
            <p:nvPr/>
          </p:nvSpPr>
          <p:spPr>
            <a:xfrm>
              <a:off x="2486796" y="2238981"/>
              <a:ext cx="3585789" cy="511422"/>
            </a:xfrm>
            <a:prstGeom prst="rect">
              <a:avLst/>
            </a:prstGeom>
            <a:noFill/>
          </p:spPr>
          <p:txBody>
            <a:bodyPr wrap="square" rtlCol="0" anchor="b">
              <a:spAutoFit/>
              <a:scene3d>
                <a:camera prst="orthographicFront"/>
                <a:lightRig rig="threePt" dir="t"/>
              </a:scene3d>
              <a:sp3d contourW="12700"/>
            </a:bodyPr>
            <a:lstStyle>
              <a:defPPr>
                <a:defRPr lang="zh-CN"/>
              </a:defPPr>
              <a:lvl1pPr>
                <a:lnSpc>
                  <a:spcPct val="12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a:lnSpc>
                  <a:spcPct val="120000"/>
                </a:lnSpc>
              </a:pPr>
              <a:r>
                <a:rPr lang="zh-CN" altLang="en-US" sz="2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charset="-122"/>
                </a:rPr>
                <a:t>请输入标题</a:t>
              </a:r>
            </a:p>
          </p:txBody>
        </p:sp>
        <p:sp>
          <p:nvSpPr>
            <p:cNvPr id="17" name="文本框 16">
              <a:extLst>
                <a:ext uri="{FF2B5EF4-FFF2-40B4-BE49-F238E27FC236}">
                  <a16:creationId xmlns:a16="http://schemas.microsoft.com/office/drawing/2014/main" id="{FFF60132-C113-2001-C26B-2C66155A2A8E}"/>
                </a:ext>
              </a:extLst>
            </p:cNvPr>
            <p:cNvSpPr txBox="1"/>
            <p:nvPr/>
          </p:nvSpPr>
          <p:spPr>
            <a:xfrm>
              <a:off x="2486796" y="2687228"/>
              <a:ext cx="4229941" cy="62042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18" name="组合 17">
            <a:extLst>
              <a:ext uri="{FF2B5EF4-FFF2-40B4-BE49-F238E27FC236}">
                <a16:creationId xmlns:a16="http://schemas.microsoft.com/office/drawing/2014/main" id="{0B817771-4071-62F7-8097-50A213AC08DD}"/>
              </a:ext>
            </a:extLst>
          </p:cNvPr>
          <p:cNvGrpSpPr/>
          <p:nvPr/>
        </p:nvGrpSpPr>
        <p:grpSpPr>
          <a:xfrm>
            <a:off x="1618409" y="4796644"/>
            <a:ext cx="4229941" cy="791674"/>
            <a:chOff x="2486796" y="2238981"/>
            <a:chExt cx="4229941" cy="791674"/>
          </a:xfrm>
        </p:grpSpPr>
        <p:sp>
          <p:nvSpPr>
            <p:cNvPr id="19" name="文本框 18">
              <a:extLst>
                <a:ext uri="{FF2B5EF4-FFF2-40B4-BE49-F238E27FC236}">
                  <a16:creationId xmlns:a16="http://schemas.microsoft.com/office/drawing/2014/main" id="{14D45524-009D-887E-C280-DBA153F2A80C}"/>
                </a:ext>
              </a:extLst>
            </p:cNvPr>
            <p:cNvSpPr txBox="1"/>
            <p:nvPr/>
          </p:nvSpPr>
          <p:spPr>
            <a:xfrm>
              <a:off x="2486796" y="2238981"/>
              <a:ext cx="3585789" cy="511422"/>
            </a:xfrm>
            <a:prstGeom prst="rect">
              <a:avLst/>
            </a:prstGeom>
            <a:noFill/>
          </p:spPr>
          <p:txBody>
            <a:bodyPr wrap="square" rtlCol="0" anchor="b">
              <a:spAutoFit/>
              <a:scene3d>
                <a:camera prst="orthographicFront"/>
                <a:lightRig rig="threePt" dir="t"/>
              </a:scene3d>
              <a:sp3d contourW="12700"/>
            </a:bodyPr>
            <a:lstStyle>
              <a:defPPr>
                <a:defRPr lang="zh-CN"/>
              </a:defPPr>
              <a:lvl1pPr>
                <a:lnSpc>
                  <a:spcPct val="12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a:lnSpc>
                  <a:spcPct val="120000"/>
                </a:lnSpc>
              </a:pPr>
              <a:r>
                <a:rPr lang="zh-CN" altLang="en-US" sz="2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charset="-122"/>
                </a:rPr>
                <a:t>请输入标题</a:t>
              </a:r>
            </a:p>
          </p:txBody>
        </p:sp>
        <p:sp>
          <p:nvSpPr>
            <p:cNvPr id="20" name="文本框 19">
              <a:extLst>
                <a:ext uri="{FF2B5EF4-FFF2-40B4-BE49-F238E27FC236}">
                  <a16:creationId xmlns:a16="http://schemas.microsoft.com/office/drawing/2014/main" id="{C5812C1C-C0E0-E9E2-E7F6-A75DB5091ED7}"/>
                </a:ext>
              </a:extLst>
            </p:cNvPr>
            <p:cNvSpPr txBox="1"/>
            <p:nvPr/>
          </p:nvSpPr>
          <p:spPr>
            <a:xfrm>
              <a:off x="2486796" y="2687228"/>
              <a:ext cx="4229941" cy="34342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21" name="组合 20">
            <a:extLst>
              <a:ext uri="{FF2B5EF4-FFF2-40B4-BE49-F238E27FC236}">
                <a16:creationId xmlns:a16="http://schemas.microsoft.com/office/drawing/2014/main" id="{8C683A16-EBF5-72BE-52E6-7CF1432A4032}"/>
              </a:ext>
            </a:extLst>
          </p:cNvPr>
          <p:cNvGrpSpPr/>
          <p:nvPr/>
        </p:nvGrpSpPr>
        <p:grpSpPr>
          <a:xfrm>
            <a:off x="1700474" y="3161186"/>
            <a:ext cx="4229941" cy="1501824"/>
            <a:chOff x="6153150" y="2936826"/>
            <a:chExt cx="4488460" cy="1501824"/>
          </a:xfrm>
        </p:grpSpPr>
        <p:cxnSp>
          <p:nvCxnSpPr>
            <p:cNvPr id="22" name="直接连接符 21">
              <a:extLst>
                <a:ext uri="{FF2B5EF4-FFF2-40B4-BE49-F238E27FC236}">
                  <a16:creationId xmlns:a16="http://schemas.microsoft.com/office/drawing/2014/main" id="{6EC468D1-EB29-035F-66F7-02157BCF9FC1}"/>
                </a:ext>
              </a:extLst>
            </p:cNvPr>
            <p:cNvCxnSpPr>
              <a:cxnSpLocks/>
            </p:cNvCxnSpPr>
            <p:nvPr/>
          </p:nvCxnSpPr>
          <p:spPr>
            <a:xfrm>
              <a:off x="6153150" y="2936826"/>
              <a:ext cx="4488460"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24A63EB-13B5-3AA2-8131-57F1BE572D81}"/>
                </a:ext>
              </a:extLst>
            </p:cNvPr>
            <p:cNvCxnSpPr>
              <a:cxnSpLocks/>
            </p:cNvCxnSpPr>
            <p:nvPr/>
          </p:nvCxnSpPr>
          <p:spPr>
            <a:xfrm>
              <a:off x="6153150" y="4438650"/>
              <a:ext cx="4488460"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D7D28B36-45DD-6055-3856-A950B314047E}"/>
              </a:ext>
            </a:extLst>
          </p:cNvPr>
          <p:cNvGrpSpPr/>
          <p:nvPr/>
        </p:nvGrpSpPr>
        <p:grpSpPr>
          <a:xfrm>
            <a:off x="1033840" y="3387874"/>
            <a:ext cx="479400" cy="479400"/>
            <a:chOff x="6426225" y="3327937"/>
            <a:chExt cx="403200" cy="403200"/>
          </a:xfrm>
        </p:grpSpPr>
        <p:sp>
          <p:nvSpPr>
            <p:cNvPr id="25" name="椭圆 24">
              <a:extLst>
                <a:ext uri="{FF2B5EF4-FFF2-40B4-BE49-F238E27FC236}">
                  <a16:creationId xmlns:a16="http://schemas.microsoft.com/office/drawing/2014/main" id="{689A0834-C804-7391-A134-229C4D068E71}"/>
                </a:ext>
              </a:extLst>
            </p:cNvPr>
            <p:cNvSpPr/>
            <p:nvPr/>
          </p:nvSpPr>
          <p:spPr>
            <a:xfrm>
              <a:off x="6426225" y="3327937"/>
              <a:ext cx="403200" cy="403200"/>
            </a:xfrm>
            <a:prstGeom prst="ellipse">
              <a:avLst/>
            </a:prstGeom>
            <a:solidFill>
              <a:schemeClr val="bg1"/>
            </a:solidFill>
            <a:ln>
              <a:noFill/>
            </a:ln>
            <a:effectLst>
              <a:outerShdw blurRad="127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lang="zh-CN" altLang="en-US" sz="1100" b="1" dirty="0">
                <a:gradFill>
                  <a:gsLst>
                    <a:gs pos="0">
                      <a:srgbClr val="1D78FA"/>
                    </a:gs>
                    <a:gs pos="100000">
                      <a:srgbClr val="3785FD">
                        <a:lumMod val="75000"/>
                      </a:srgbClr>
                    </a:gs>
                  </a:gsLst>
                  <a:path path="circle">
                    <a:fillToRect r="100000" b="100000"/>
                  </a:path>
                </a:gradFill>
                <a:latin typeface="阿里巴巴普惠体" panose="00020600040101010101" pitchFamily="18" charset="-122"/>
                <a:ea typeface="阿里巴巴普惠体" panose="00020600040101010101" pitchFamily="18" charset="-122"/>
              </a:endParaRPr>
            </a:p>
          </p:txBody>
        </p:sp>
        <p:sp>
          <p:nvSpPr>
            <p:cNvPr id="26" name="Freeform 15">
              <a:extLst>
                <a:ext uri="{FF2B5EF4-FFF2-40B4-BE49-F238E27FC236}">
                  <a16:creationId xmlns:a16="http://schemas.microsoft.com/office/drawing/2014/main" id="{BBD3417B-2DE9-708A-5B1D-F718964F562D}"/>
                </a:ext>
              </a:extLst>
            </p:cNvPr>
            <p:cNvSpPr>
              <a:spLocks noEditPoints="1"/>
            </p:cNvSpPr>
            <p:nvPr/>
          </p:nvSpPr>
          <p:spPr bwMode="auto">
            <a:xfrm>
              <a:off x="6514675" y="3431970"/>
              <a:ext cx="227494" cy="209442"/>
            </a:xfrm>
            <a:custGeom>
              <a:avLst/>
              <a:gdLst>
                <a:gd name="connsiteX0" fmla="*/ 254533 w 507189"/>
                <a:gd name="connsiteY0" fmla="*/ 106178 h 466947"/>
                <a:gd name="connsiteX1" fmla="*/ 267898 w 507189"/>
                <a:gd name="connsiteY1" fmla="*/ 119542 h 466947"/>
                <a:gd name="connsiteX2" fmla="*/ 267898 w 507189"/>
                <a:gd name="connsiteY2" fmla="*/ 241105 h 466947"/>
                <a:gd name="connsiteX3" fmla="*/ 362739 w 507189"/>
                <a:gd name="connsiteY3" fmla="*/ 241105 h 466947"/>
                <a:gd name="connsiteX4" fmla="*/ 376105 w 507189"/>
                <a:gd name="connsiteY4" fmla="*/ 254469 h 466947"/>
                <a:gd name="connsiteX5" fmla="*/ 362739 w 507189"/>
                <a:gd name="connsiteY5" fmla="*/ 267833 h 466947"/>
                <a:gd name="connsiteX6" fmla="*/ 254533 w 507189"/>
                <a:gd name="connsiteY6" fmla="*/ 267833 h 466947"/>
                <a:gd name="connsiteX7" fmla="*/ 241168 w 507189"/>
                <a:gd name="connsiteY7" fmla="*/ 254469 h 466947"/>
                <a:gd name="connsiteX8" fmla="*/ 241168 w 507189"/>
                <a:gd name="connsiteY8" fmla="*/ 119542 h 466947"/>
                <a:gd name="connsiteX9" fmla="*/ 254533 w 507189"/>
                <a:gd name="connsiteY9" fmla="*/ 106178 h 466947"/>
                <a:gd name="connsiteX10" fmla="*/ 254533 w 507189"/>
                <a:gd name="connsiteY10" fmla="*/ 67508 h 466947"/>
                <a:gd name="connsiteX11" fmla="*/ 67505 w 507189"/>
                <a:gd name="connsiteY11" fmla="*/ 254507 h 466947"/>
                <a:gd name="connsiteX12" fmla="*/ 254533 w 507189"/>
                <a:gd name="connsiteY12" fmla="*/ 441552 h 466947"/>
                <a:gd name="connsiteX13" fmla="*/ 441561 w 507189"/>
                <a:gd name="connsiteY13" fmla="*/ 254507 h 466947"/>
                <a:gd name="connsiteX14" fmla="*/ 254533 w 507189"/>
                <a:gd name="connsiteY14" fmla="*/ 67508 h 466947"/>
                <a:gd name="connsiteX15" fmla="*/ 254533 w 507189"/>
                <a:gd name="connsiteY15" fmla="*/ 40780 h 466947"/>
                <a:gd name="connsiteX16" fmla="*/ 468286 w 507189"/>
                <a:gd name="connsiteY16" fmla="*/ 254507 h 466947"/>
                <a:gd name="connsiteX17" fmla="*/ 401474 w 507189"/>
                <a:gd name="connsiteY17" fmla="*/ 410829 h 466947"/>
                <a:gd name="connsiteX18" fmla="*/ 434857 w 507189"/>
                <a:gd name="connsiteY18" fmla="*/ 444215 h 466947"/>
                <a:gd name="connsiteX19" fmla="*/ 434857 w 507189"/>
                <a:gd name="connsiteY19" fmla="*/ 462952 h 466947"/>
                <a:gd name="connsiteX20" fmla="*/ 425535 w 507189"/>
                <a:gd name="connsiteY20" fmla="*/ 466947 h 466947"/>
                <a:gd name="connsiteX21" fmla="*/ 416168 w 507189"/>
                <a:gd name="connsiteY21" fmla="*/ 462952 h 466947"/>
                <a:gd name="connsiteX22" fmla="*/ 380121 w 507189"/>
                <a:gd name="connsiteY22" fmla="*/ 426856 h 466947"/>
                <a:gd name="connsiteX23" fmla="*/ 255865 w 507189"/>
                <a:gd name="connsiteY23" fmla="*/ 466947 h 466947"/>
                <a:gd name="connsiteX24" fmla="*/ 131654 w 507189"/>
                <a:gd name="connsiteY24" fmla="*/ 426856 h 466947"/>
                <a:gd name="connsiteX25" fmla="*/ 95561 w 507189"/>
                <a:gd name="connsiteY25" fmla="*/ 462952 h 466947"/>
                <a:gd name="connsiteX26" fmla="*/ 86240 w 507189"/>
                <a:gd name="connsiteY26" fmla="*/ 466947 h 466947"/>
                <a:gd name="connsiteX27" fmla="*/ 76872 w 507189"/>
                <a:gd name="connsiteY27" fmla="*/ 462952 h 466947"/>
                <a:gd name="connsiteX28" fmla="*/ 76872 w 507189"/>
                <a:gd name="connsiteY28" fmla="*/ 444215 h 466947"/>
                <a:gd name="connsiteX29" fmla="*/ 110255 w 507189"/>
                <a:gd name="connsiteY29" fmla="*/ 410829 h 466947"/>
                <a:gd name="connsiteX30" fmla="*/ 40780 w 507189"/>
                <a:gd name="connsiteY30" fmla="*/ 254507 h 466947"/>
                <a:gd name="connsiteX31" fmla="*/ 254533 w 507189"/>
                <a:gd name="connsiteY31" fmla="*/ 40780 h 466947"/>
                <a:gd name="connsiteX32" fmla="*/ 395486 w 507189"/>
                <a:gd name="connsiteY32" fmla="*/ 0 h 466947"/>
                <a:gd name="connsiteX33" fmla="*/ 448257 w 507189"/>
                <a:gd name="connsiteY33" fmla="*/ 22044 h 466947"/>
                <a:gd name="connsiteX34" fmla="*/ 487021 w 507189"/>
                <a:gd name="connsiteY34" fmla="*/ 60759 h 466947"/>
                <a:gd name="connsiteX35" fmla="*/ 507045 w 507189"/>
                <a:gd name="connsiteY35" fmla="*/ 112883 h 466947"/>
                <a:gd name="connsiteX36" fmla="*/ 485689 w 507189"/>
                <a:gd name="connsiteY36" fmla="*/ 164962 h 466947"/>
                <a:gd name="connsiteX37" fmla="*/ 476319 w 507189"/>
                <a:gd name="connsiteY37" fmla="*/ 169003 h 466947"/>
                <a:gd name="connsiteX38" fmla="*/ 466950 w 507189"/>
                <a:gd name="connsiteY38" fmla="*/ 164962 h 466947"/>
                <a:gd name="connsiteX39" fmla="*/ 466950 w 507189"/>
                <a:gd name="connsiteY39" fmla="*/ 146270 h 466947"/>
                <a:gd name="connsiteX40" fmla="*/ 480315 w 507189"/>
                <a:gd name="connsiteY40" fmla="*/ 112883 h 466947"/>
                <a:gd name="connsiteX41" fmla="*/ 466950 w 507189"/>
                <a:gd name="connsiteY41" fmla="*/ 79450 h 466947"/>
                <a:gd name="connsiteX42" fmla="*/ 428233 w 507189"/>
                <a:gd name="connsiteY42" fmla="*/ 40735 h 466947"/>
                <a:gd name="connsiteX43" fmla="*/ 361408 w 507189"/>
                <a:gd name="connsiteY43" fmla="*/ 40735 h 466947"/>
                <a:gd name="connsiteX44" fmla="*/ 342715 w 507189"/>
                <a:gd name="connsiteY44" fmla="*/ 40735 h 466947"/>
                <a:gd name="connsiteX45" fmla="*/ 342715 w 507189"/>
                <a:gd name="connsiteY45" fmla="*/ 22044 h 466947"/>
                <a:gd name="connsiteX46" fmla="*/ 395486 w 507189"/>
                <a:gd name="connsiteY46" fmla="*/ 0 h 466947"/>
                <a:gd name="connsiteX47" fmla="*/ 112249 w 507189"/>
                <a:gd name="connsiteY47" fmla="*/ 0 h 466947"/>
                <a:gd name="connsiteX48" fmla="*/ 165020 w 507189"/>
                <a:gd name="connsiteY48" fmla="*/ 22044 h 466947"/>
                <a:gd name="connsiteX49" fmla="*/ 165020 w 507189"/>
                <a:gd name="connsiteY49" fmla="*/ 40735 h 466947"/>
                <a:gd name="connsiteX50" fmla="*/ 146327 w 507189"/>
                <a:gd name="connsiteY50" fmla="*/ 40735 h 466947"/>
                <a:gd name="connsiteX51" fmla="*/ 79502 w 507189"/>
                <a:gd name="connsiteY51" fmla="*/ 40735 h 466947"/>
                <a:gd name="connsiteX52" fmla="*/ 40739 w 507189"/>
                <a:gd name="connsiteY52" fmla="*/ 79450 h 466947"/>
                <a:gd name="connsiteX53" fmla="*/ 40739 w 507189"/>
                <a:gd name="connsiteY53" fmla="*/ 146270 h 466947"/>
                <a:gd name="connsiteX54" fmla="*/ 40739 w 507189"/>
                <a:gd name="connsiteY54" fmla="*/ 164962 h 466947"/>
                <a:gd name="connsiteX55" fmla="*/ 31415 w 507189"/>
                <a:gd name="connsiteY55" fmla="*/ 170335 h 466947"/>
                <a:gd name="connsiteX56" fmla="*/ 22046 w 507189"/>
                <a:gd name="connsiteY56" fmla="*/ 166294 h 466947"/>
                <a:gd name="connsiteX57" fmla="*/ 22046 w 507189"/>
                <a:gd name="connsiteY57" fmla="*/ 60759 h 466947"/>
                <a:gd name="connsiteX58" fmla="*/ 59477 w 507189"/>
                <a:gd name="connsiteY58" fmla="*/ 22044 h 466947"/>
                <a:gd name="connsiteX59" fmla="*/ 112249 w 507189"/>
                <a:gd name="connsiteY59" fmla="*/ 0 h 46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7189" h="466947">
                  <a:moveTo>
                    <a:pt x="254533" y="106178"/>
                  </a:moveTo>
                  <a:cubicBezTo>
                    <a:pt x="262571" y="106178"/>
                    <a:pt x="267898" y="111551"/>
                    <a:pt x="267898" y="119542"/>
                  </a:cubicBezTo>
                  <a:lnTo>
                    <a:pt x="267898" y="241105"/>
                  </a:lnTo>
                  <a:lnTo>
                    <a:pt x="362739" y="241105"/>
                  </a:lnTo>
                  <a:cubicBezTo>
                    <a:pt x="370777" y="241105"/>
                    <a:pt x="376105" y="246478"/>
                    <a:pt x="376105" y="254469"/>
                  </a:cubicBezTo>
                  <a:cubicBezTo>
                    <a:pt x="376105" y="262506"/>
                    <a:pt x="370777" y="267833"/>
                    <a:pt x="362739" y="267833"/>
                  </a:cubicBezTo>
                  <a:lnTo>
                    <a:pt x="254533" y="267833"/>
                  </a:lnTo>
                  <a:cubicBezTo>
                    <a:pt x="246496" y="267833"/>
                    <a:pt x="241168" y="262506"/>
                    <a:pt x="241168" y="254469"/>
                  </a:cubicBezTo>
                  <a:lnTo>
                    <a:pt x="241168" y="119542"/>
                  </a:lnTo>
                  <a:cubicBezTo>
                    <a:pt x="241168" y="111551"/>
                    <a:pt x="246496" y="106178"/>
                    <a:pt x="254533" y="106178"/>
                  </a:cubicBezTo>
                  <a:close/>
                  <a:moveTo>
                    <a:pt x="254533" y="67508"/>
                  </a:moveTo>
                  <a:cubicBezTo>
                    <a:pt x="151674" y="67508"/>
                    <a:pt x="67505" y="151639"/>
                    <a:pt x="67505" y="254507"/>
                  </a:cubicBezTo>
                  <a:cubicBezTo>
                    <a:pt x="67505" y="357375"/>
                    <a:pt x="151674" y="441552"/>
                    <a:pt x="254533" y="441552"/>
                  </a:cubicBezTo>
                  <a:cubicBezTo>
                    <a:pt x="357392" y="441552"/>
                    <a:pt x="441561" y="357375"/>
                    <a:pt x="441561" y="254507"/>
                  </a:cubicBezTo>
                  <a:cubicBezTo>
                    <a:pt x="441561" y="151639"/>
                    <a:pt x="357392" y="67508"/>
                    <a:pt x="254533" y="67508"/>
                  </a:cubicBezTo>
                  <a:close/>
                  <a:moveTo>
                    <a:pt x="254533" y="40780"/>
                  </a:moveTo>
                  <a:cubicBezTo>
                    <a:pt x="372086" y="40780"/>
                    <a:pt x="468286" y="136943"/>
                    <a:pt x="468286" y="254507"/>
                  </a:cubicBezTo>
                  <a:cubicBezTo>
                    <a:pt x="468286" y="315998"/>
                    <a:pt x="441561" y="372070"/>
                    <a:pt x="401474" y="410829"/>
                  </a:cubicBezTo>
                  <a:lnTo>
                    <a:pt x="434857" y="444215"/>
                  </a:lnTo>
                  <a:cubicBezTo>
                    <a:pt x="440229" y="449588"/>
                    <a:pt x="440229" y="457579"/>
                    <a:pt x="434857" y="462952"/>
                  </a:cubicBezTo>
                  <a:cubicBezTo>
                    <a:pt x="432194" y="465615"/>
                    <a:pt x="428199" y="466947"/>
                    <a:pt x="425535" y="466947"/>
                  </a:cubicBezTo>
                  <a:cubicBezTo>
                    <a:pt x="422826" y="466947"/>
                    <a:pt x="418831" y="465615"/>
                    <a:pt x="416168" y="462952"/>
                  </a:cubicBezTo>
                  <a:lnTo>
                    <a:pt x="380121" y="426856"/>
                  </a:lnTo>
                  <a:cubicBezTo>
                    <a:pt x="345361" y="452252"/>
                    <a:pt x="302610" y="466947"/>
                    <a:pt x="255865" y="466947"/>
                  </a:cubicBezTo>
                  <a:cubicBezTo>
                    <a:pt x="209119" y="466947"/>
                    <a:pt x="166369" y="452252"/>
                    <a:pt x="131654" y="426856"/>
                  </a:cubicBezTo>
                  <a:lnTo>
                    <a:pt x="95561" y="462952"/>
                  </a:lnTo>
                  <a:cubicBezTo>
                    <a:pt x="92898" y="465615"/>
                    <a:pt x="88903" y="466947"/>
                    <a:pt x="86240" y="466947"/>
                  </a:cubicBezTo>
                  <a:cubicBezTo>
                    <a:pt x="83531" y="466947"/>
                    <a:pt x="79536" y="465615"/>
                    <a:pt x="76872" y="462952"/>
                  </a:cubicBezTo>
                  <a:cubicBezTo>
                    <a:pt x="71546" y="457579"/>
                    <a:pt x="71546" y="449588"/>
                    <a:pt x="76872" y="444215"/>
                  </a:cubicBezTo>
                  <a:lnTo>
                    <a:pt x="110255" y="410829"/>
                  </a:lnTo>
                  <a:cubicBezTo>
                    <a:pt x="67505" y="372070"/>
                    <a:pt x="40780" y="315998"/>
                    <a:pt x="40780" y="254507"/>
                  </a:cubicBezTo>
                  <a:cubicBezTo>
                    <a:pt x="40780" y="136943"/>
                    <a:pt x="136980" y="40780"/>
                    <a:pt x="254533" y="40780"/>
                  </a:cubicBezTo>
                  <a:close/>
                  <a:moveTo>
                    <a:pt x="395486" y="0"/>
                  </a:moveTo>
                  <a:cubicBezTo>
                    <a:pt x="414523" y="0"/>
                    <a:pt x="433560" y="7348"/>
                    <a:pt x="448257" y="22044"/>
                  </a:cubicBezTo>
                  <a:lnTo>
                    <a:pt x="487021" y="60759"/>
                  </a:lnTo>
                  <a:cubicBezTo>
                    <a:pt x="500386" y="74123"/>
                    <a:pt x="508377" y="92814"/>
                    <a:pt x="507045" y="112883"/>
                  </a:cubicBezTo>
                  <a:cubicBezTo>
                    <a:pt x="507045" y="132906"/>
                    <a:pt x="499054" y="151598"/>
                    <a:pt x="485689" y="164962"/>
                  </a:cubicBezTo>
                  <a:cubicBezTo>
                    <a:pt x="483025" y="167625"/>
                    <a:pt x="478983" y="169003"/>
                    <a:pt x="476319" y="169003"/>
                  </a:cubicBezTo>
                  <a:cubicBezTo>
                    <a:pt x="473655" y="169003"/>
                    <a:pt x="469660" y="167625"/>
                    <a:pt x="466950" y="164962"/>
                  </a:cubicBezTo>
                  <a:cubicBezTo>
                    <a:pt x="461622" y="159635"/>
                    <a:pt x="461622" y="151598"/>
                    <a:pt x="466950" y="146270"/>
                  </a:cubicBezTo>
                  <a:cubicBezTo>
                    <a:pt x="474987" y="136902"/>
                    <a:pt x="480315" y="126247"/>
                    <a:pt x="480315" y="112883"/>
                  </a:cubicBezTo>
                  <a:cubicBezTo>
                    <a:pt x="480315" y="100851"/>
                    <a:pt x="476319" y="88819"/>
                    <a:pt x="466950" y="79450"/>
                  </a:cubicBezTo>
                  <a:lnTo>
                    <a:pt x="428233" y="40735"/>
                  </a:lnTo>
                  <a:cubicBezTo>
                    <a:pt x="409540" y="22044"/>
                    <a:pt x="380146" y="22044"/>
                    <a:pt x="361408" y="40735"/>
                  </a:cubicBezTo>
                  <a:cubicBezTo>
                    <a:pt x="356080" y="46063"/>
                    <a:pt x="348043" y="46063"/>
                    <a:pt x="342715" y="40735"/>
                  </a:cubicBezTo>
                  <a:cubicBezTo>
                    <a:pt x="337387" y="35362"/>
                    <a:pt x="337387" y="27371"/>
                    <a:pt x="342715" y="22044"/>
                  </a:cubicBezTo>
                  <a:cubicBezTo>
                    <a:pt x="357412" y="7348"/>
                    <a:pt x="376449" y="0"/>
                    <a:pt x="395486" y="0"/>
                  </a:cubicBezTo>
                  <a:close/>
                  <a:moveTo>
                    <a:pt x="112249" y="0"/>
                  </a:moveTo>
                  <a:cubicBezTo>
                    <a:pt x="131286" y="0"/>
                    <a:pt x="150323" y="7348"/>
                    <a:pt x="165020" y="22044"/>
                  </a:cubicBezTo>
                  <a:cubicBezTo>
                    <a:pt x="170347" y="27371"/>
                    <a:pt x="170347" y="35362"/>
                    <a:pt x="165020" y="40735"/>
                  </a:cubicBezTo>
                  <a:cubicBezTo>
                    <a:pt x="159692" y="46063"/>
                    <a:pt x="151655" y="46063"/>
                    <a:pt x="146327" y="40735"/>
                  </a:cubicBezTo>
                  <a:cubicBezTo>
                    <a:pt x="127588" y="22044"/>
                    <a:pt x="98194" y="22044"/>
                    <a:pt x="79502" y="40735"/>
                  </a:cubicBezTo>
                  <a:lnTo>
                    <a:pt x="40739" y="79450"/>
                  </a:lnTo>
                  <a:cubicBezTo>
                    <a:pt x="22046" y="98187"/>
                    <a:pt x="22046" y="127579"/>
                    <a:pt x="40739" y="146270"/>
                  </a:cubicBezTo>
                  <a:cubicBezTo>
                    <a:pt x="46112" y="151598"/>
                    <a:pt x="46112" y="160966"/>
                    <a:pt x="40739" y="164962"/>
                  </a:cubicBezTo>
                  <a:cubicBezTo>
                    <a:pt x="38075" y="167625"/>
                    <a:pt x="34079" y="170335"/>
                    <a:pt x="31415" y="170335"/>
                  </a:cubicBezTo>
                  <a:cubicBezTo>
                    <a:pt x="28751" y="170335"/>
                    <a:pt x="24710" y="169003"/>
                    <a:pt x="22046" y="166294"/>
                  </a:cubicBezTo>
                  <a:cubicBezTo>
                    <a:pt x="-7348" y="136902"/>
                    <a:pt x="-7348" y="90150"/>
                    <a:pt x="22046" y="60759"/>
                  </a:cubicBezTo>
                  <a:lnTo>
                    <a:pt x="59477" y="22044"/>
                  </a:lnTo>
                  <a:cubicBezTo>
                    <a:pt x="74174" y="7348"/>
                    <a:pt x="93211" y="0"/>
                    <a:pt x="112249" y="0"/>
                  </a:cubicBezTo>
                  <a:close/>
                </a:path>
              </a:pathLst>
            </a:custGeom>
            <a:gradFill>
              <a:gsLst>
                <a:gs pos="0">
                  <a:srgbClr val="FF8542"/>
                </a:gs>
                <a:gs pos="100000">
                  <a:srgbClr val="FFBD6B"/>
                </a:gs>
              </a:gsLst>
              <a:lin ang="5400000" scaled="1"/>
            </a:gradFill>
            <a:ln w="12700">
              <a:miter lim="400000"/>
            </a:ln>
          </p:spPr>
          <p:txBody>
            <a:bodyPr lIns="45719" rIns="457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Arial" panose="020B0604020202020204" pitchFamily="34" charset="0"/>
              </a:endParaRPr>
            </a:p>
          </p:txBody>
        </p:sp>
      </p:grpSp>
      <p:grpSp>
        <p:nvGrpSpPr>
          <p:cNvPr id="27" name="组合 26">
            <a:extLst>
              <a:ext uri="{FF2B5EF4-FFF2-40B4-BE49-F238E27FC236}">
                <a16:creationId xmlns:a16="http://schemas.microsoft.com/office/drawing/2014/main" id="{A883469E-9FD4-5CBF-7605-13B7D9C91532}"/>
              </a:ext>
            </a:extLst>
          </p:cNvPr>
          <p:cNvGrpSpPr/>
          <p:nvPr/>
        </p:nvGrpSpPr>
        <p:grpSpPr>
          <a:xfrm>
            <a:off x="1035147" y="4891851"/>
            <a:ext cx="477980" cy="477978"/>
            <a:chOff x="6427419" y="4831801"/>
            <a:chExt cx="402006" cy="402004"/>
          </a:xfrm>
        </p:grpSpPr>
        <p:sp>
          <p:nvSpPr>
            <p:cNvPr id="28" name="椭圆 27">
              <a:extLst>
                <a:ext uri="{FF2B5EF4-FFF2-40B4-BE49-F238E27FC236}">
                  <a16:creationId xmlns:a16="http://schemas.microsoft.com/office/drawing/2014/main" id="{A8091762-9F8A-D251-949C-AA8267C908D6}"/>
                </a:ext>
              </a:extLst>
            </p:cNvPr>
            <p:cNvSpPr/>
            <p:nvPr/>
          </p:nvSpPr>
          <p:spPr>
            <a:xfrm>
              <a:off x="6427419" y="4831801"/>
              <a:ext cx="402006" cy="402004"/>
            </a:xfrm>
            <a:prstGeom prst="ellipse">
              <a:avLst/>
            </a:prstGeom>
            <a:solidFill>
              <a:schemeClr val="bg1"/>
            </a:solidFill>
            <a:ln>
              <a:noFill/>
            </a:ln>
            <a:effectLst>
              <a:outerShdw blurRad="127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endParaRPr lang="zh-CN" altLang="en-US" sz="1100" b="1" dirty="0">
                <a:gradFill>
                  <a:gsLst>
                    <a:gs pos="0">
                      <a:srgbClr val="1D78FA"/>
                    </a:gs>
                    <a:gs pos="100000">
                      <a:srgbClr val="3785FD">
                        <a:lumMod val="75000"/>
                      </a:srgbClr>
                    </a:gs>
                  </a:gsLst>
                  <a:path path="circle">
                    <a:fillToRect r="100000" b="100000"/>
                  </a:path>
                </a:gradFill>
                <a:latin typeface="阿里巴巴普惠体" panose="00020600040101010101" pitchFamily="18" charset="-122"/>
                <a:ea typeface="阿里巴巴普惠体" panose="00020600040101010101" pitchFamily="18" charset="-122"/>
              </a:endParaRPr>
            </a:p>
          </p:txBody>
        </p:sp>
        <p:sp>
          <p:nvSpPr>
            <p:cNvPr id="29" name="Freeform 17">
              <a:extLst>
                <a:ext uri="{FF2B5EF4-FFF2-40B4-BE49-F238E27FC236}">
                  <a16:creationId xmlns:a16="http://schemas.microsoft.com/office/drawing/2014/main" id="{63CDA8E9-4D4D-2110-3263-07C0376D9857}"/>
                </a:ext>
              </a:extLst>
            </p:cNvPr>
            <p:cNvSpPr>
              <a:spLocks noEditPoints="1"/>
            </p:cNvSpPr>
            <p:nvPr/>
          </p:nvSpPr>
          <p:spPr bwMode="auto">
            <a:xfrm>
              <a:off x="6515155" y="4920371"/>
              <a:ext cx="226534" cy="224864"/>
            </a:xfrm>
            <a:custGeom>
              <a:avLst/>
              <a:gdLst>
                <a:gd name="T0" fmla="*/ 1006 w 12434"/>
                <a:gd name="T1" fmla="*/ 3383 h 12343"/>
                <a:gd name="T2" fmla="*/ 6217 w 12434"/>
                <a:gd name="T3" fmla="*/ 6035 h 12343"/>
                <a:gd name="T4" fmla="*/ 11428 w 12434"/>
                <a:gd name="T5" fmla="*/ 3383 h 12343"/>
                <a:gd name="T6" fmla="*/ 6217 w 12434"/>
                <a:gd name="T7" fmla="*/ 823 h 12343"/>
                <a:gd name="T8" fmla="*/ 1006 w 12434"/>
                <a:gd name="T9" fmla="*/ 3383 h 12343"/>
                <a:gd name="T10" fmla="*/ 1737 w 12434"/>
                <a:gd name="T11" fmla="*/ 7497 h 12343"/>
                <a:gd name="T12" fmla="*/ 640 w 12434"/>
                <a:gd name="T13" fmla="*/ 6949 h 12343"/>
                <a:gd name="T14" fmla="*/ 91 w 12434"/>
                <a:gd name="T15" fmla="*/ 6126 h 12343"/>
                <a:gd name="T16" fmla="*/ 640 w 12434"/>
                <a:gd name="T17" fmla="*/ 5303 h 12343"/>
                <a:gd name="T18" fmla="*/ 1737 w 12434"/>
                <a:gd name="T19" fmla="*/ 4755 h 12343"/>
                <a:gd name="T20" fmla="*/ 640 w 12434"/>
                <a:gd name="T21" fmla="*/ 4206 h 12343"/>
                <a:gd name="T22" fmla="*/ 183 w 12434"/>
                <a:gd name="T23" fmla="*/ 3017 h 12343"/>
                <a:gd name="T24" fmla="*/ 548 w 12434"/>
                <a:gd name="T25" fmla="*/ 2652 h 12343"/>
                <a:gd name="T26" fmla="*/ 5760 w 12434"/>
                <a:gd name="T27" fmla="*/ 92 h 12343"/>
                <a:gd name="T28" fmla="*/ 6583 w 12434"/>
                <a:gd name="T29" fmla="*/ 92 h 12343"/>
                <a:gd name="T30" fmla="*/ 11794 w 12434"/>
                <a:gd name="T31" fmla="*/ 2652 h 12343"/>
                <a:gd name="T32" fmla="*/ 12160 w 12434"/>
                <a:gd name="T33" fmla="*/ 3840 h 12343"/>
                <a:gd name="T34" fmla="*/ 11794 w 12434"/>
                <a:gd name="T35" fmla="*/ 4206 h 12343"/>
                <a:gd name="T36" fmla="*/ 10697 w 12434"/>
                <a:gd name="T37" fmla="*/ 4755 h 12343"/>
                <a:gd name="T38" fmla="*/ 11703 w 12434"/>
                <a:gd name="T39" fmla="*/ 5212 h 12343"/>
                <a:gd name="T40" fmla="*/ 12343 w 12434"/>
                <a:gd name="T41" fmla="*/ 6126 h 12343"/>
                <a:gd name="T42" fmla="*/ 11703 w 12434"/>
                <a:gd name="T43" fmla="*/ 7040 h 12343"/>
                <a:gd name="T44" fmla="*/ 10697 w 12434"/>
                <a:gd name="T45" fmla="*/ 7497 h 12343"/>
                <a:gd name="T46" fmla="*/ 11703 w 12434"/>
                <a:gd name="T47" fmla="*/ 7955 h 12343"/>
                <a:gd name="T48" fmla="*/ 12343 w 12434"/>
                <a:gd name="T49" fmla="*/ 8869 h 12343"/>
                <a:gd name="T50" fmla="*/ 11703 w 12434"/>
                <a:gd name="T51" fmla="*/ 9783 h 12343"/>
                <a:gd name="T52" fmla="*/ 6674 w 12434"/>
                <a:gd name="T53" fmla="*/ 12252 h 12343"/>
                <a:gd name="T54" fmla="*/ 6217 w 12434"/>
                <a:gd name="T55" fmla="*/ 12343 h 12343"/>
                <a:gd name="T56" fmla="*/ 5760 w 12434"/>
                <a:gd name="T57" fmla="*/ 12252 h 12343"/>
                <a:gd name="T58" fmla="*/ 548 w 12434"/>
                <a:gd name="T59" fmla="*/ 9692 h 12343"/>
                <a:gd name="T60" fmla="*/ 91 w 12434"/>
                <a:gd name="T61" fmla="*/ 8869 h 12343"/>
                <a:gd name="T62" fmla="*/ 640 w 12434"/>
                <a:gd name="T63" fmla="*/ 8046 h 12343"/>
                <a:gd name="T64" fmla="*/ 1737 w 12434"/>
                <a:gd name="T65" fmla="*/ 7497 h 12343"/>
                <a:gd name="T66" fmla="*/ 2743 w 12434"/>
                <a:gd name="T67" fmla="*/ 8046 h 12343"/>
                <a:gd name="T68" fmla="*/ 1006 w 12434"/>
                <a:gd name="T69" fmla="*/ 8869 h 12343"/>
                <a:gd name="T70" fmla="*/ 6217 w 12434"/>
                <a:gd name="T71" fmla="*/ 11520 h 12343"/>
                <a:gd name="T72" fmla="*/ 11428 w 12434"/>
                <a:gd name="T73" fmla="*/ 8960 h 12343"/>
                <a:gd name="T74" fmla="*/ 9691 w 12434"/>
                <a:gd name="T75" fmla="*/ 8137 h 12343"/>
                <a:gd name="T76" fmla="*/ 6674 w 12434"/>
                <a:gd name="T77" fmla="*/ 9600 h 12343"/>
                <a:gd name="T78" fmla="*/ 6217 w 12434"/>
                <a:gd name="T79" fmla="*/ 9692 h 12343"/>
                <a:gd name="T80" fmla="*/ 5760 w 12434"/>
                <a:gd name="T81" fmla="*/ 9600 h 12343"/>
                <a:gd name="T82" fmla="*/ 2743 w 12434"/>
                <a:gd name="T83" fmla="*/ 8046 h 12343"/>
                <a:gd name="T84" fmla="*/ 9691 w 12434"/>
                <a:gd name="T85" fmla="*/ 5303 h 12343"/>
                <a:gd name="T86" fmla="*/ 6674 w 12434"/>
                <a:gd name="T87" fmla="*/ 6766 h 12343"/>
                <a:gd name="T88" fmla="*/ 5851 w 12434"/>
                <a:gd name="T89" fmla="*/ 6766 h 12343"/>
                <a:gd name="T90" fmla="*/ 2743 w 12434"/>
                <a:gd name="T91" fmla="*/ 5303 h 12343"/>
                <a:gd name="T92" fmla="*/ 1006 w 12434"/>
                <a:gd name="T93" fmla="*/ 6126 h 12343"/>
                <a:gd name="T94" fmla="*/ 6217 w 12434"/>
                <a:gd name="T95" fmla="*/ 8777 h 12343"/>
                <a:gd name="T96" fmla="*/ 11428 w 12434"/>
                <a:gd name="T97" fmla="*/ 6126 h 12343"/>
                <a:gd name="T98" fmla="*/ 9691 w 12434"/>
                <a:gd name="T99" fmla="*/ 5303 h 1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34" h="12343">
                  <a:moveTo>
                    <a:pt x="1006" y="3383"/>
                  </a:moveTo>
                  <a:lnTo>
                    <a:pt x="6217" y="6035"/>
                  </a:lnTo>
                  <a:lnTo>
                    <a:pt x="11428" y="3383"/>
                  </a:lnTo>
                  <a:lnTo>
                    <a:pt x="6217" y="823"/>
                  </a:lnTo>
                  <a:lnTo>
                    <a:pt x="1006" y="3383"/>
                  </a:lnTo>
                  <a:close/>
                  <a:moveTo>
                    <a:pt x="1737" y="7497"/>
                  </a:moveTo>
                  <a:lnTo>
                    <a:pt x="640" y="6949"/>
                  </a:lnTo>
                  <a:cubicBezTo>
                    <a:pt x="274" y="6766"/>
                    <a:pt x="91" y="6492"/>
                    <a:pt x="91" y="6126"/>
                  </a:cubicBezTo>
                  <a:cubicBezTo>
                    <a:pt x="91" y="5760"/>
                    <a:pt x="274" y="5486"/>
                    <a:pt x="640" y="5303"/>
                  </a:cubicBezTo>
                  <a:lnTo>
                    <a:pt x="1737" y="4755"/>
                  </a:lnTo>
                  <a:lnTo>
                    <a:pt x="640" y="4206"/>
                  </a:lnTo>
                  <a:cubicBezTo>
                    <a:pt x="183" y="4023"/>
                    <a:pt x="0" y="3475"/>
                    <a:pt x="183" y="3017"/>
                  </a:cubicBezTo>
                  <a:cubicBezTo>
                    <a:pt x="274" y="2835"/>
                    <a:pt x="457" y="2652"/>
                    <a:pt x="548" y="2652"/>
                  </a:cubicBezTo>
                  <a:lnTo>
                    <a:pt x="5760" y="92"/>
                  </a:lnTo>
                  <a:cubicBezTo>
                    <a:pt x="6034" y="0"/>
                    <a:pt x="6308" y="0"/>
                    <a:pt x="6583" y="92"/>
                  </a:cubicBezTo>
                  <a:lnTo>
                    <a:pt x="11794" y="2652"/>
                  </a:lnTo>
                  <a:cubicBezTo>
                    <a:pt x="12251" y="2835"/>
                    <a:pt x="12434" y="3383"/>
                    <a:pt x="12160" y="3840"/>
                  </a:cubicBezTo>
                  <a:cubicBezTo>
                    <a:pt x="12068" y="4023"/>
                    <a:pt x="11886" y="4206"/>
                    <a:pt x="11794" y="4206"/>
                  </a:cubicBezTo>
                  <a:lnTo>
                    <a:pt x="10697" y="4755"/>
                  </a:lnTo>
                  <a:lnTo>
                    <a:pt x="11703" y="5212"/>
                  </a:lnTo>
                  <a:cubicBezTo>
                    <a:pt x="12160" y="5395"/>
                    <a:pt x="12343" y="5669"/>
                    <a:pt x="12343" y="6126"/>
                  </a:cubicBezTo>
                  <a:cubicBezTo>
                    <a:pt x="12343" y="6492"/>
                    <a:pt x="12160" y="6857"/>
                    <a:pt x="11703" y="7040"/>
                  </a:cubicBezTo>
                  <a:lnTo>
                    <a:pt x="10697" y="7497"/>
                  </a:lnTo>
                  <a:lnTo>
                    <a:pt x="11703" y="7955"/>
                  </a:lnTo>
                  <a:cubicBezTo>
                    <a:pt x="12160" y="8137"/>
                    <a:pt x="12343" y="8412"/>
                    <a:pt x="12343" y="8869"/>
                  </a:cubicBezTo>
                  <a:cubicBezTo>
                    <a:pt x="12343" y="9235"/>
                    <a:pt x="12160" y="9600"/>
                    <a:pt x="11703" y="9783"/>
                  </a:cubicBezTo>
                  <a:lnTo>
                    <a:pt x="6674" y="12252"/>
                  </a:lnTo>
                  <a:cubicBezTo>
                    <a:pt x="6583" y="12343"/>
                    <a:pt x="6400" y="12343"/>
                    <a:pt x="6217" y="12343"/>
                  </a:cubicBezTo>
                  <a:cubicBezTo>
                    <a:pt x="6034" y="12343"/>
                    <a:pt x="5943" y="12343"/>
                    <a:pt x="5760" y="12252"/>
                  </a:cubicBezTo>
                  <a:lnTo>
                    <a:pt x="548" y="9692"/>
                  </a:lnTo>
                  <a:cubicBezTo>
                    <a:pt x="183" y="9509"/>
                    <a:pt x="91" y="9235"/>
                    <a:pt x="91" y="8869"/>
                  </a:cubicBezTo>
                  <a:cubicBezTo>
                    <a:pt x="91" y="8503"/>
                    <a:pt x="274" y="8229"/>
                    <a:pt x="640" y="8046"/>
                  </a:cubicBezTo>
                  <a:lnTo>
                    <a:pt x="1737" y="7497"/>
                  </a:lnTo>
                  <a:close/>
                  <a:moveTo>
                    <a:pt x="2743" y="8046"/>
                  </a:moveTo>
                  <a:lnTo>
                    <a:pt x="1006" y="8869"/>
                  </a:lnTo>
                  <a:lnTo>
                    <a:pt x="6217" y="11520"/>
                  </a:lnTo>
                  <a:lnTo>
                    <a:pt x="11428" y="8960"/>
                  </a:lnTo>
                  <a:lnTo>
                    <a:pt x="9691" y="8137"/>
                  </a:lnTo>
                  <a:lnTo>
                    <a:pt x="6674" y="9600"/>
                  </a:lnTo>
                  <a:cubicBezTo>
                    <a:pt x="6583" y="9692"/>
                    <a:pt x="6400" y="9692"/>
                    <a:pt x="6217" y="9692"/>
                  </a:cubicBezTo>
                  <a:cubicBezTo>
                    <a:pt x="6034" y="9692"/>
                    <a:pt x="5943" y="9692"/>
                    <a:pt x="5760" y="9600"/>
                  </a:cubicBezTo>
                  <a:lnTo>
                    <a:pt x="2743" y="8046"/>
                  </a:lnTo>
                  <a:close/>
                  <a:moveTo>
                    <a:pt x="9691" y="5303"/>
                  </a:moveTo>
                  <a:lnTo>
                    <a:pt x="6674" y="6766"/>
                  </a:lnTo>
                  <a:cubicBezTo>
                    <a:pt x="6400" y="6857"/>
                    <a:pt x="6126" y="6857"/>
                    <a:pt x="5851" y="6766"/>
                  </a:cubicBezTo>
                  <a:lnTo>
                    <a:pt x="2743" y="5303"/>
                  </a:lnTo>
                  <a:lnTo>
                    <a:pt x="1006" y="6126"/>
                  </a:lnTo>
                  <a:lnTo>
                    <a:pt x="6217" y="8777"/>
                  </a:lnTo>
                  <a:lnTo>
                    <a:pt x="11428" y="6126"/>
                  </a:lnTo>
                  <a:lnTo>
                    <a:pt x="9691" y="5303"/>
                  </a:lnTo>
                  <a:close/>
                </a:path>
              </a:pathLst>
            </a:custGeom>
            <a:gradFill>
              <a:gsLst>
                <a:gs pos="0">
                  <a:srgbClr val="329D86"/>
                </a:gs>
                <a:gs pos="100000">
                  <a:srgbClr val="4DC3C6"/>
                </a:gs>
              </a:gsLst>
              <a:lin ang="5400000" scaled="1"/>
            </a:gradFill>
            <a:ln w="12700">
              <a:miter lim="400000"/>
            </a:ln>
          </p:spPr>
          <p:txBody>
            <a:bodyPr lIns="45719" rIns="457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Arial" panose="020B0604020202020204" pitchFamily="34" charset="0"/>
              </a:endParaRPr>
            </a:p>
          </p:txBody>
        </p:sp>
      </p:grpSp>
      <p:sp>
        <p:nvSpPr>
          <p:cNvPr id="30" name="矩形: 圆角 29">
            <a:extLst>
              <a:ext uri="{FF2B5EF4-FFF2-40B4-BE49-F238E27FC236}">
                <a16:creationId xmlns:a16="http://schemas.microsoft.com/office/drawing/2014/main" id="{80E6E6DB-B748-B072-7B25-DC28F0AC9E9D}"/>
              </a:ext>
            </a:extLst>
          </p:cNvPr>
          <p:cNvSpPr/>
          <p:nvPr/>
        </p:nvSpPr>
        <p:spPr>
          <a:xfrm>
            <a:off x="7075203" y="5250548"/>
            <a:ext cx="3834000" cy="523477"/>
          </a:xfrm>
          <a:prstGeom prst="roundRect">
            <a:avLst>
              <a:gd name="adj" fmla="val 50000"/>
            </a:avLst>
          </a:prstGeom>
          <a:gradFill>
            <a:gsLst>
              <a:gs pos="0">
                <a:srgbClr val="FF7738"/>
              </a:gs>
              <a:gs pos="100000">
                <a:srgbClr val="FFBD6B"/>
              </a:gs>
            </a:gsLst>
            <a:lin ang="0" scaled="1"/>
          </a:gradFill>
          <a:ln>
            <a:noFill/>
          </a:ln>
          <a:effectLst>
            <a:outerShdw blurRad="127000" sx="102000" sy="102000" algn="tl"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阿里巴巴普惠体" panose="00020600040101010101" pitchFamily="18" charset="-122"/>
                <a:ea typeface="阿里巴巴普惠体" panose="00020600040101010101" pitchFamily="18" charset="-122"/>
              </a:rPr>
              <a:t>请输入标题</a:t>
            </a:r>
          </a:p>
        </p:txBody>
      </p:sp>
      <p:pic>
        <p:nvPicPr>
          <p:cNvPr id="31" name="图片 30">
            <a:extLst>
              <a:ext uri="{FF2B5EF4-FFF2-40B4-BE49-F238E27FC236}">
                <a16:creationId xmlns:a16="http://schemas.microsoft.com/office/drawing/2014/main" id="{5E329937-0D66-50AF-9E74-CB3CE6C145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46390" y="2034017"/>
            <a:ext cx="3691625" cy="2173605"/>
          </a:xfrm>
          <a:prstGeom prst="rect">
            <a:avLst/>
          </a:prstGeom>
        </p:spPr>
      </p:pic>
    </p:spTree>
    <p:extLst>
      <p:ext uri="{BB962C8B-B14F-4D97-AF65-F5344CB8AC3E}">
        <p14:creationId xmlns:p14="http://schemas.microsoft.com/office/powerpoint/2010/main" val="42341459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290">
                                          <p:stCondLst>
                                            <p:cond delay="0"/>
                                          </p:stCondLst>
                                        </p:cTn>
                                        <p:tgtEl>
                                          <p:spTgt spid="12"/>
                                        </p:tgtEl>
                                      </p:cBhvr>
                                    </p:animEffect>
                                    <p:anim calcmode="lin" valueType="num">
                                      <p:cBhvr>
                                        <p:cTn id="14"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9" dur="13">
                                          <p:stCondLst>
                                            <p:cond delay="325"/>
                                          </p:stCondLst>
                                        </p:cTn>
                                        <p:tgtEl>
                                          <p:spTgt spid="12"/>
                                        </p:tgtEl>
                                      </p:cBhvr>
                                      <p:to x="100000" y="60000"/>
                                    </p:animScale>
                                    <p:animScale>
                                      <p:cBhvr>
                                        <p:cTn id="20" dur="83" decel="50000">
                                          <p:stCondLst>
                                            <p:cond delay="338"/>
                                          </p:stCondLst>
                                        </p:cTn>
                                        <p:tgtEl>
                                          <p:spTgt spid="12"/>
                                        </p:tgtEl>
                                      </p:cBhvr>
                                      <p:to x="100000" y="100000"/>
                                    </p:animScale>
                                    <p:animScale>
                                      <p:cBhvr>
                                        <p:cTn id="21" dur="13">
                                          <p:stCondLst>
                                            <p:cond delay="656"/>
                                          </p:stCondLst>
                                        </p:cTn>
                                        <p:tgtEl>
                                          <p:spTgt spid="12"/>
                                        </p:tgtEl>
                                      </p:cBhvr>
                                      <p:to x="100000" y="80000"/>
                                    </p:animScale>
                                    <p:animScale>
                                      <p:cBhvr>
                                        <p:cTn id="22" dur="83" decel="50000">
                                          <p:stCondLst>
                                            <p:cond delay="669"/>
                                          </p:stCondLst>
                                        </p:cTn>
                                        <p:tgtEl>
                                          <p:spTgt spid="12"/>
                                        </p:tgtEl>
                                      </p:cBhvr>
                                      <p:to x="100000" y="100000"/>
                                    </p:animScale>
                                    <p:animScale>
                                      <p:cBhvr>
                                        <p:cTn id="23" dur="13">
                                          <p:stCondLst>
                                            <p:cond delay="821"/>
                                          </p:stCondLst>
                                        </p:cTn>
                                        <p:tgtEl>
                                          <p:spTgt spid="12"/>
                                        </p:tgtEl>
                                      </p:cBhvr>
                                      <p:to x="100000" y="90000"/>
                                    </p:animScale>
                                    <p:animScale>
                                      <p:cBhvr>
                                        <p:cTn id="24" dur="83" decel="50000">
                                          <p:stCondLst>
                                            <p:cond delay="834"/>
                                          </p:stCondLst>
                                        </p:cTn>
                                        <p:tgtEl>
                                          <p:spTgt spid="12"/>
                                        </p:tgtEl>
                                      </p:cBhvr>
                                      <p:to x="100000" y="100000"/>
                                    </p:animScale>
                                    <p:animScale>
                                      <p:cBhvr>
                                        <p:cTn id="25" dur="13">
                                          <p:stCondLst>
                                            <p:cond delay="904"/>
                                          </p:stCondLst>
                                        </p:cTn>
                                        <p:tgtEl>
                                          <p:spTgt spid="12"/>
                                        </p:tgtEl>
                                      </p:cBhvr>
                                      <p:to x="100000" y="95000"/>
                                    </p:animScale>
                                    <p:animScale>
                                      <p:cBhvr>
                                        <p:cTn id="26" dur="83" decel="50000">
                                          <p:stCondLst>
                                            <p:cond delay="917"/>
                                          </p:stCondLst>
                                        </p:cTn>
                                        <p:tgtEl>
                                          <p:spTgt spid="12"/>
                                        </p:tgtEl>
                                      </p:cBhvr>
                                      <p:to x="100000" y="100000"/>
                                    </p:animScale>
                                  </p:childTnLst>
                                </p:cTn>
                              </p:par>
                            </p:childTnLst>
                          </p:cTn>
                        </p:par>
                        <p:par>
                          <p:cTn id="27" fill="hold">
                            <p:stCondLst>
                              <p:cond delay="1500"/>
                            </p:stCondLst>
                            <p:childTnLst>
                              <p:par>
                                <p:cTn id="28" presetID="26"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290">
                                          <p:stCondLst>
                                            <p:cond delay="0"/>
                                          </p:stCondLst>
                                        </p:cTn>
                                        <p:tgtEl>
                                          <p:spTgt spid="24"/>
                                        </p:tgtEl>
                                      </p:cBhvr>
                                    </p:animEffect>
                                    <p:anim calcmode="lin" valueType="num">
                                      <p:cBhvr>
                                        <p:cTn id="31"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2"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3"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34"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35"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36" dur="13">
                                          <p:stCondLst>
                                            <p:cond delay="325"/>
                                          </p:stCondLst>
                                        </p:cTn>
                                        <p:tgtEl>
                                          <p:spTgt spid="24"/>
                                        </p:tgtEl>
                                      </p:cBhvr>
                                      <p:to x="100000" y="60000"/>
                                    </p:animScale>
                                    <p:animScale>
                                      <p:cBhvr>
                                        <p:cTn id="37" dur="83" decel="50000">
                                          <p:stCondLst>
                                            <p:cond delay="338"/>
                                          </p:stCondLst>
                                        </p:cTn>
                                        <p:tgtEl>
                                          <p:spTgt spid="24"/>
                                        </p:tgtEl>
                                      </p:cBhvr>
                                      <p:to x="100000" y="100000"/>
                                    </p:animScale>
                                    <p:animScale>
                                      <p:cBhvr>
                                        <p:cTn id="38" dur="13">
                                          <p:stCondLst>
                                            <p:cond delay="656"/>
                                          </p:stCondLst>
                                        </p:cTn>
                                        <p:tgtEl>
                                          <p:spTgt spid="24"/>
                                        </p:tgtEl>
                                      </p:cBhvr>
                                      <p:to x="100000" y="80000"/>
                                    </p:animScale>
                                    <p:animScale>
                                      <p:cBhvr>
                                        <p:cTn id="39" dur="83" decel="50000">
                                          <p:stCondLst>
                                            <p:cond delay="669"/>
                                          </p:stCondLst>
                                        </p:cTn>
                                        <p:tgtEl>
                                          <p:spTgt spid="24"/>
                                        </p:tgtEl>
                                      </p:cBhvr>
                                      <p:to x="100000" y="100000"/>
                                    </p:animScale>
                                    <p:animScale>
                                      <p:cBhvr>
                                        <p:cTn id="40" dur="13">
                                          <p:stCondLst>
                                            <p:cond delay="821"/>
                                          </p:stCondLst>
                                        </p:cTn>
                                        <p:tgtEl>
                                          <p:spTgt spid="24"/>
                                        </p:tgtEl>
                                      </p:cBhvr>
                                      <p:to x="100000" y="90000"/>
                                    </p:animScale>
                                    <p:animScale>
                                      <p:cBhvr>
                                        <p:cTn id="41" dur="83" decel="50000">
                                          <p:stCondLst>
                                            <p:cond delay="834"/>
                                          </p:stCondLst>
                                        </p:cTn>
                                        <p:tgtEl>
                                          <p:spTgt spid="24"/>
                                        </p:tgtEl>
                                      </p:cBhvr>
                                      <p:to x="100000" y="100000"/>
                                    </p:animScale>
                                    <p:animScale>
                                      <p:cBhvr>
                                        <p:cTn id="42" dur="13">
                                          <p:stCondLst>
                                            <p:cond delay="904"/>
                                          </p:stCondLst>
                                        </p:cTn>
                                        <p:tgtEl>
                                          <p:spTgt spid="24"/>
                                        </p:tgtEl>
                                      </p:cBhvr>
                                      <p:to x="100000" y="95000"/>
                                    </p:animScale>
                                    <p:animScale>
                                      <p:cBhvr>
                                        <p:cTn id="43" dur="83" decel="50000">
                                          <p:stCondLst>
                                            <p:cond delay="917"/>
                                          </p:stCondLst>
                                        </p:cTn>
                                        <p:tgtEl>
                                          <p:spTgt spid="24"/>
                                        </p:tgtEl>
                                      </p:cBhvr>
                                      <p:to x="100000" y="100000"/>
                                    </p:animScale>
                                  </p:childTnLst>
                                </p:cTn>
                              </p:par>
                            </p:childTnLst>
                          </p:cTn>
                        </p:par>
                        <p:par>
                          <p:cTn id="44" fill="hold">
                            <p:stCondLst>
                              <p:cond delay="2500"/>
                            </p:stCondLst>
                            <p:childTnLst>
                              <p:par>
                                <p:cTn id="45" presetID="26"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290">
                                          <p:stCondLst>
                                            <p:cond delay="0"/>
                                          </p:stCondLst>
                                        </p:cTn>
                                        <p:tgtEl>
                                          <p:spTgt spid="27"/>
                                        </p:tgtEl>
                                      </p:cBhvr>
                                    </p:animEffect>
                                    <p:anim calcmode="lin" valueType="num">
                                      <p:cBhvr>
                                        <p:cTn id="48"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53" dur="13">
                                          <p:stCondLst>
                                            <p:cond delay="325"/>
                                          </p:stCondLst>
                                        </p:cTn>
                                        <p:tgtEl>
                                          <p:spTgt spid="27"/>
                                        </p:tgtEl>
                                      </p:cBhvr>
                                      <p:to x="100000" y="60000"/>
                                    </p:animScale>
                                    <p:animScale>
                                      <p:cBhvr>
                                        <p:cTn id="54" dur="83" decel="50000">
                                          <p:stCondLst>
                                            <p:cond delay="338"/>
                                          </p:stCondLst>
                                        </p:cTn>
                                        <p:tgtEl>
                                          <p:spTgt spid="27"/>
                                        </p:tgtEl>
                                      </p:cBhvr>
                                      <p:to x="100000" y="100000"/>
                                    </p:animScale>
                                    <p:animScale>
                                      <p:cBhvr>
                                        <p:cTn id="55" dur="13">
                                          <p:stCondLst>
                                            <p:cond delay="656"/>
                                          </p:stCondLst>
                                        </p:cTn>
                                        <p:tgtEl>
                                          <p:spTgt spid="27"/>
                                        </p:tgtEl>
                                      </p:cBhvr>
                                      <p:to x="100000" y="80000"/>
                                    </p:animScale>
                                    <p:animScale>
                                      <p:cBhvr>
                                        <p:cTn id="56" dur="83" decel="50000">
                                          <p:stCondLst>
                                            <p:cond delay="669"/>
                                          </p:stCondLst>
                                        </p:cTn>
                                        <p:tgtEl>
                                          <p:spTgt spid="27"/>
                                        </p:tgtEl>
                                      </p:cBhvr>
                                      <p:to x="100000" y="100000"/>
                                    </p:animScale>
                                    <p:animScale>
                                      <p:cBhvr>
                                        <p:cTn id="57" dur="13">
                                          <p:stCondLst>
                                            <p:cond delay="821"/>
                                          </p:stCondLst>
                                        </p:cTn>
                                        <p:tgtEl>
                                          <p:spTgt spid="27"/>
                                        </p:tgtEl>
                                      </p:cBhvr>
                                      <p:to x="100000" y="90000"/>
                                    </p:animScale>
                                    <p:animScale>
                                      <p:cBhvr>
                                        <p:cTn id="58" dur="83" decel="50000">
                                          <p:stCondLst>
                                            <p:cond delay="834"/>
                                          </p:stCondLst>
                                        </p:cTn>
                                        <p:tgtEl>
                                          <p:spTgt spid="27"/>
                                        </p:tgtEl>
                                      </p:cBhvr>
                                      <p:to x="100000" y="100000"/>
                                    </p:animScale>
                                    <p:animScale>
                                      <p:cBhvr>
                                        <p:cTn id="59" dur="13">
                                          <p:stCondLst>
                                            <p:cond delay="904"/>
                                          </p:stCondLst>
                                        </p:cTn>
                                        <p:tgtEl>
                                          <p:spTgt spid="27"/>
                                        </p:tgtEl>
                                      </p:cBhvr>
                                      <p:to x="100000" y="95000"/>
                                    </p:animScale>
                                    <p:animScale>
                                      <p:cBhvr>
                                        <p:cTn id="60" dur="83" decel="50000">
                                          <p:stCondLst>
                                            <p:cond delay="917"/>
                                          </p:stCondLst>
                                        </p:cTn>
                                        <p:tgtEl>
                                          <p:spTgt spid="27"/>
                                        </p:tgtEl>
                                      </p:cBhvr>
                                      <p:to x="100000" y="100000"/>
                                    </p:animScale>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4000"/>
                            </p:stCondLst>
                            <p:childTnLst>
                              <p:par>
                                <p:cTn id="66" presetID="2" presetClass="entr" presetSubtype="2"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additive="base">
                                        <p:cTn id="68" dur="500" fill="hold"/>
                                        <p:tgtEl>
                                          <p:spTgt spid="8"/>
                                        </p:tgtEl>
                                        <p:attrNameLst>
                                          <p:attrName>ppt_x</p:attrName>
                                        </p:attrNameLst>
                                      </p:cBhvr>
                                      <p:tavLst>
                                        <p:tav tm="0">
                                          <p:val>
                                            <p:strVal val="1+#ppt_w/2"/>
                                          </p:val>
                                        </p:tav>
                                        <p:tav tm="100000">
                                          <p:val>
                                            <p:strVal val="#ppt_x"/>
                                          </p:val>
                                        </p:tav>
                                      </p:tavLst>
                                    </p:anim>
                                    <p:anim calcmode="lin" valueType="num">
                                      <p:cBhvr additive="base">
                                        <p:cTn id="69" dur="500" fill="hold"/>
                                        <p:tgtEl>
                                          <p:spTgt spid="8"/>
                                        </p:tgtEl>
                                        <p:attrNameLst>
                                          <p:attrName>ppt_y</p:attrName>
                                        </p:attrNameLst>
                                      </p:cBhvr>
                                      <p:tavLst>
                                        <p:tav tm="0">
                                          <p:val>
                                            <p:strVal val="#ppt_y"/>
                                          </p:val>
                                        </p:tav>
                                        <p:tav tm="100000">
                                          <p:val>
                                            <p:strVal val="#ppt_y"/>
                                          </p:val>
                                        </p:tav>
                                      </p:tavLst>
                                    </p:anim>
                                  </p:childTnLst>
                                </p:cTn>
                              </p:par>
                            </p:childTnLst>
                          </p:cTn>
                        </p:par>
                        <p:par>
                          <p:cTn id="70" fill="hold">
                            <p:stCondLst>
                              <p:cond delay="4500"/>
                            </p:stCondLst>
                            <p:childTnLst>
                              <p:par>
                                <p:cTn id="71" presetID="2" presetClass="entr" presetSubtype="2" fill="hold"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1+#ppt_w/2"/>
                                          </p:val>
                                        </p:tav>
                                        <p:tav tm="100000">
                                          <p:val>
                                            <p:strVal val="#ppt_x"/>
                                          </p:val>
                                        </p:tav>
                                      </p:tavLst>
                                    </p:anim>
                                    <p:anim calcmode="lin" valueType="num">
                                      <p:cBhvr additive="base">
                                        <p:cTn id="74" dur="500" fill="hold"/>
                                        <p:tgtEl>
                                          <p:spTgt spid="15"/>
                                        </p:tgtEl>
                                        <p:attrNameLst>
                                          <p:attrName>ppt_y</p:attrName>
                                        </p:attrNameLst>
                                      </p:cBhvr>
                                      <p:tavLst>
                                        <p:tav tm="0">
                                          <p:val>
                                            <p:strVal val="#ppt_y"/>
                                          </p:val>
                                        </p:tav>
                                        <p:tav tm="100000">
                                          <p:val>
                                            <p:strVal val="#ppt_y"/>
                                          </p:val>
                                        </p:tav>
                                      </p:tavLst>
                                    </p:anim>
                                  </p:childTnLst>
                                </p:cTn>
                              </p:par>
                            </p:childTnLst>
                          </p:cTn>
                        </p:par>
                        <p:par>
                          <p:cTn id="75" fill="hold">
                            <p:stCondLst>
                              <p:cond delay="5000"/>
                            </p:stCondLst>
                            <p:childTnLst>
                              <p:par>
                                <p:cTn id="76" presetID="2" presetClass="entr" presetSubtype="2"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1+#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B406C-18C4-5DE9-37DD-D05D2DC4BF85}"/>
              </a:ext>
            </a:extLst>
          </p:cNvPr>
          <p:cNvSpPr>
            <a:spLocks noGrp="1"/>
          </p:cNvSpPr>
          <p:nvPr>
            <p:ph type="title"/>
          </p:nvPr>
        </p:nvSpPr>
        <p:spPr/>
        <p:txBody>
          <a:bodyPr/>
          <a:lstStyle/>
          <a:p>
            <a:r>
              <a:rPr lang="zh-CN" altLang="en-US" dirty="0"/>
              <a:t>未来工作与规划</a:t>
            </a:r>
          </a:p>
        </p:txBody>
      </p:sp>
      <p:sp>
        <p:nvSpPr>
          <p:cNvPr id="3" name="弧形 2">
            <a:extLst>
              <a:ext uri="{FF2B5EF4-FFF2-40B4-BE49-F238E27FC236}">
                <a16:creationId xmlns:a16="http://schemas.microsoft.com/office/drawing/2014/main" id="{DEE13225-09E4-C99C-3365-8E17FB1532ED}"/>
              </a:ext>
            </a:extLst>
          </p:cNvPr>
          <p:cNvSpPr/>
          <p:nvPr/>
        </p:nvSpPr>
        <p:spPr>
          <a:xfrm rot="16200000">
            <a:off x="2102674" y="2706167"/>
            <a:ext cx="1852088" cy="1852088"/>
          </a:xfrm>
          <a:prstGeom prst="arc">
            <a:avLst/>
          </a:prstGeom>
          <a:noFill/>
          <a:ln w="12700">
            <a:solidFill>
              <a:schemeClr val="bg1">
                <a:lumMod val="65000"/>
              </a:schemeClr>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4" name="组合 3">
            <a:extLst>
              <a:ext uri="{FF2B5EF4-FFF2-40B4-BE49-F238E27FC236}">
                <a16:creationId xmlns:a16="http://schemas.microsoft.com/office/drawing/2014/main" id="{A263860C-4F7E-70EA-601E-BD4B81405A4A}"/>
              </a:ext>
            </a:extLst>
          </p:cNvPr>
          <p:cNvGrpSpPr/>
          <p:nvPr/>
        </p:nvGrpSpPr>
        <p:grpSpPr>
          <a:xfrm>
            <a:off x="7085638" y="1635071"/>
            <a:ext cx="2110435" cy="2016048"/>
            <a:chOff x="7208134" y="1939871"/>
            <a:chExt cx="2110435" cy="2016048"/>
          </a:xfrm>
        </p:grpSpPr>
        <p:sp>
          <p:nvSpPr>
            <p:cNvPr id="5" name="文本框 4">
              <a:extLst>
                <a:ext uri="{FF2B5EF4-FFF2-40B4-BE49-F238E27FC236}">
                  <a16:creationId xmlns:a16="http://schemas.microsoft.com/office/drawing/2014/main" id="{FF2BFA35-3470-3FD6-E5F1-5D39E40FD3EA}"/>
                </a:ext>
              </a:extLst>
            </p:cNvPr>
            <p:cNvSpPr txBox="1"/>
            <p:nvPr/>
          </p:nvSpPr>
          <p:spPr>
            <a:xfrm>
              <a:off x="7208134" y="1939871"/>
              <a:ext cx="2110435" cy="464679"/>
            </a:xfrm>
            <a:prstGeom prst="rect">
              <a:avLst/>
            </a:prstGeom>
            <a:noFill/>
          </p:spPr>
          <p:txBody>
            <a:bodyPr wrap="square" anchor="ctr" anchorCtr="0">
              <a:spAutoFit/>
            </a:bodyPr>
            <a:lstStyle>
              <a:defPPr>
                <a:defRPr lang="zh-CN"/>
              </a:defPPr>
              <a:lvl1pPr algn="ctr">
                <a:lnSpc>
                  <a:spcPct val="13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r>
                <a:rPr lang="zh-CN" altLang="en-US" dirty="0">
                  <a:sym typeface="+mn-lt"/>
                </a:rPr>
                <a:t>请输入文案内容</a:t>
              </a:r>
            </a:p>
          </p:txBody>
        </p:sp>
        <p:grpSp>
          <p:nvGrpSpPr>
            <p:cNvPr id="6" name="组合 5">
              <a:extLst>
                <a:ext uri="{FF2B5EF4-FFF2-40B4-BE49-F238E27FC236}">
                  <a16:creationId xmlns:a16="http://schemas.microsoft.com/office/drawing/2014/main" id="{02966F95-7D07-8D25-6627-AF6AC4E79DF2}"/>
                </a:ext>
              </a:extLst>
            </p:cNvPr>
            <p:cNvGrpSpPr/>
            <p:nvPr/>
          </p:nvGrpSpPr>
          <p:grpSpPr>
            <a:xfrm>
              <a:off x="7571167" y="2571555"/>
              <a:ext cx="1384367" cy="1384364"/>
              <a:chOff x="3791117" y="1841065"/>
              <a:chExt cx="1384367" cy="1384364"/>
            </a:xfrm>
          </p:grpSpPr>
          <p:sp>
            <p:nvSpPr>
              <p:cNvPr id="16" name="椭圆 15">
                <a:extLst>
                  <a:ext uri="{FF2B5EF4-FFF2-40B4-BE49-F238E27FC236}">
                    <a16:creationId xmlns:a16="http://schemas.microsoft.com/office/drawing/2014/main" id="{5E1F0C7A-62C9-CD81-AAEB-EF1B498D65B4}"/>
                  </a:ext>
                </a:extLst>
              </p:cNvPr>
              <p:cNvSpPr/>
              <p:nvPr/>
            </p:nvSpPr>
            <p:spPr>
              <a:xfrm>
                <a:off x="3791117" y="1841065"/>
                <a:ext cx="1384367" cy="1384364"/>
              </a:xfrm>
              <a:prstGeom prst="ellipse">
                <a:avLst/>
              </a:prstGeom>
              <a:noFill/>
              <a:ln w="12700" cap="rnd">
                <a:gradFill>
                  <a:gsLst>
                    <a:gs pos="100000">
                      <a:srgbClr val="1B7F75"/>
                    </a:gs>
                    <a:gs pos="0">
                      <a:srgbClr val="4DC3C6"/>
                    </a:gs>
                  </a:gsLst>
                  <a:lin ang="270000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30000"/>
                  </a:lnSpc>
                </a:pPr>
                <a:endParaRPr lang="zh-CN" altLang="en-US" dirty="0">
                  <a:solidFill>
                    <a:srgbClr val="FFFFFF"/>
                  </a:solidFill>
                  <a:latin typeface="阿里巴巴普惠体" panose="00020600040101010101" pitchFamily="18" charset="-122"/>
                </a:endParaRPr>
              </a:p>
            </p:txBody>
          </p:sp>
          <p:sp>
            <p:nvSpPr>
              <p:cNvPr id="17" name="椭圆 16">
                <a:extLst>
                  <a:ext uri="{FF2B5EF4-FFF2-40B4-BE49-F238E27FC236}">
                    <a16:creationId xmlns:a16="http://schemas.microsoft.com/office/drawing/2014/main" id="{8CCD4B8E-433A-B3C7-9937-42D0D6D377F3}"/>
                  </a:ext>
                </a:extLst>
              </p:cNvPr>
              <p:cNvSpPr/>
              <p:nvPr/>
            </p:nvSpPr>
            <p:spPr>
              <a:xfrm>
                <a:off x="3989799" y="2039747"/>
                <a:ext cx="987002" cy="987001"/>
              </a:xfrm>
              <a:prstGeom prst="ellipse">
                <a:avLst/>
              </a:prstGeom>
              <a:gradFill flip="none" rotWithShape="1">
                <a:gsLst>
                  <a:gs pos="0">
                    <a:srgbClr val="1B7F75"/>
                  </a:gs>
                  <a:gs pos="100000">
                    <a:srgbClr val="4DC3C6"/>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grpSp>
          <p:nvGrpSpPr>
            <p:cNvPr id="7" name="Group 181">
              <a:extLst>
                <a:ext uri="{FF2B5EF4-FFF2-40B4-BE49-F238E27FC236}">
                  <a16:creationId xmlns:a16="http://schemas.microsoft.com/office/drawing/2014/main" id="{1CBAB461-0EFA-FEE8-E28B-503C8A44717E}"/>
                </a:ext>
              </a:extLst>
            </p:cNvPr>
            <p:cNvGrpSpPr>
              <a:grpSpLocks noChangeAspect="1"/>
            </p:cNvGrpSpPr>
            <p:nvPr/>
          </p:nvGrpSpPr>
          <p:grpSpPr bwMode="auto">
            <a:xfrm>
              <a:off x="7993350" y="2960011"/>
              <a:ext cx="540000" cy="536056"/>
              <a:chOff x="2160" y="2262"/>
              <a:chExt cx="411" cy="408"/>
            </a:xfrm>
            <a:solidFill>
              <a:schemeClr val="bg1"/>
            </a:solidFill>
            <a:effectLst/>
          </p:grpSpPr>
          <p:sp>
            <p:nvSpPr>
              <p:cNvPr id="8" name="Freeform 189">
                <a:extLst>
                  <a:ext uri="{FF2B5EF4-FFF2-40B4-BE49-F238E27FC236}">
                    <a16:creationId xmlns:a16="http://schemas.microsoft.com/office/drawing/2014/main" id="{60653175-8602-81A6-344F-4E68FE2C89B3}"/>
                  </a:ext>
                </a:extLst>
              </p:cNvPr>
              <p:cNvSpPr/>
              <p:nvPr/>
            </p:nvSpPr>
            <p:spPr bwMode="auto">
              <a:xfrm>
                <a:off x="2280" y="2262"/>
                <a:ext cx="163" cy="163"/>
              </a:xfrm>
              <a:custGeom>
                <a:avLst/>
                <a:gdLst>
                  <a:gd name="T0" fmla="*/ 6 w 68"/>
                  <a:gd name="T1" fmla="*/ 44 h 68"/>
                  <a:gd name="T2" fmla="*/ 34 w 68"/>
                  <a:gd name="T3" fmla="*/ 68 h 68"/>
                  <a:gd name="T4" fmla="*/ 62 w 68"/>
                  <a:gd name="T5" fmla="*/ 44 h 68"/>
                  <a:gd name="T6" fmla="*/ 68 w 68"/>
                  <a:gd name="T7" fmla="*/ 33 h 68"/>
                  <a:gd name="T8" fmla="*/ 63 w 68"/>
                  <a:gd name="T9" fmla="*/ 28 h 68"/>
                  <a:gd name="T10" fmla="*/ 34 w 68"/>
                  <a:gd name="T11" fmla="*/ 0 h 68"/>
                  <a:gd name="T12" fmla="*/ 5 w 68"/>
                  <a:gd name="T13" fmla="*/ 28 h 68"/>
                  <a:gd name="T14" fmla="*/ 0 w 68"/>
                  <a:gd name="T15" fmla="*/ 33 h 68"/>
                  <a:gd name="T16" fmla="*/ 6 w 68"/>
                  <a:gd name="T17"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6" y="44"/>
                    </a:moveTo>
                    <a:cubicBezTo>
                      <a:pt x="9" y="57"/>
                      <a:pt x="16" y="68"/>
                      <a:pt x="34" y="68"/>
                    </a:cubicBezTo>
                    <a:cubicBezTo>
                      <a:pt x="53" y="68"/>
                      <a:pt x="60" y="57"/>
                      <a:pt x="62" y="44"/>
                    </a:cubicBezTo>
                    <a:cubicBezTo>
                      <a:pt x="66" y="42"/>
                      <a:pt x="68" y="37"/>
                      <a:pt x="68" y="33"/>
                    </a:cubicBezTo>
                    <a:cubicBezTo>
                      <a:pt x="67" y="31"/>
                      <a:pt x="66" y="29"/>
                      <a:pt x="63" y="28"/>
                    </a:cubicBezTo>
                    <a:cubicBezTo>
                      <a:pt x="63" y="13"/>
                      <a:pt x="51" y="0"/>
                      <a:pt x="34" y="0"/>
                    </a:cubicBezTo>
                    <a:cubicBezTo>
                      <a:pt x="17" y="0"/>
                      <a:pt x="6" y="13"/>
                      <a:pt x="5" y="28"/>
                    </a:cubicBezTo>
                    <a:cubicBezTo>
                      <a:pt x="2" y="29"/>
                      <a:pt x="0" y="30"/>
                      <a:pt x="0" y="33"/>
                    </a:cubicBezTo>
                    <a:cubicBezTo>
                      <a:pt x="0" y="37"/>
                      <a:pt x="2" y="43"/>
                      <a:pt x="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9" name="Freeform 190">
                <a:extLst>
                  <a:ext uri="{FF2B5EF4-FFF2-40B4-BE49-F238E27FC236}">
                    <a16:creationId xmlns:a16="http://schemas.microsoft.com/office/drawing/2014/main" id="{F08D745A-3889-6EE3-AE27-252EF35B899E}"/>
                  </a:ext>
                </a:extLst>
              </p:cNvPr>
              <p:cNvSpPr/>
              <p:nvPr/>
            </p:nvSpPr>
            <p:spPr bwMode="auto">
              <a:xfrm>
                <a:off x="2258" y="2437"/>
                <a:ext cx="214" cy="62"/>
              </a:xfrm>
              <a:custGeom>
                <a:avLst/>
                <a:gdLst>
                  <a:gd name="T0" fmla="*/ 42 w 89"/>
                  <a:gd name="T1" fmla="*/ 26 h 26"/>
                  <a:gd name="T2" fmla="*/ 48 w 89"/>
                  <a:gd name="T3" fmla="*/ 26 h 26"/>
                  <a:gd name="T4" fmla="*/ 52 w 89"/>
                  <a:gd name="T5" fmla="*/ 26 h 26"/>
                  <a:gd name="T6" fmla="*/ 89 w 89"/>
                  <a:gd name="T7" fmla="*/ 9 h 26"/>
                  <a:gd name="T8" fmla="*/ 66 w 89"/>
                  <a:gd name="T9" fmla="*/ 0 h 26"/>
                  <a:gd name="T10" fmla="*/ 56 w 89"/>
                  <a:gd name="T11" fmla="*/ 0 h 26"/>
                  <a:gd name="T12" fmla="*/ 48 w 89"/>
                  <a:gd name="T13" fmla="*/ 0 h 26"/>
                  <a:gd name="T14" fmla="*/ 42 w 89"/>
                  <a:gd name="T15" fmla="*/ 0 h 26"/>
                  <a:gd name="T16" fmla="*/ 33 w 89"/>
                  <a:gd name="T17" fmla="*/ 0 h 26"/>
                  <a:gd name="T18" fmla="*/ 24 w 89"/>
                  <a:gd name="T19" fmla="*/ 0 h 26"/>
                  <a:gd name="T20" fmla="*/ 0 w 89"/>
                  <a:gd name="T21" fmla="*/ 9 h 26"/>
                  <a:gd name="T22" fmla="*/ 38 w 89"/>
                  <a:gd name="T23" fmla="*/ 26 h 26"/>
                  <a:gd name="T24" fmla="*/ 42 w 89"/>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6">
                    <a:moveTo>
                      <a:pt x="42" y="26"/>
                    </a:moveTo>
                    <a:cubicBezTo>
                      <a:pt x="48" y="26"/>
                      <a:pt x="48" y="26"/>
                      <a:pt x="48" y="26"/>
                    </a:cubicBezTo>
                    <a:cubicBezTo>
                      <a:pt x="52" y="26"/>
                      <a:pt x="52" y="26"/>
                      <a:pt x="52" y="26"/>
                    </a:cubicBezTo>
                    <a:cubicBezTo>
                      <a:pt x="89" y="9"/>
                      <a:pt x="89" y="9"/>
                      <a:pt x="89" y="9"/>
                    </a:cubicBezTo>
                    <a:cubicBezTo>
                      <a:pt x="88" y="8"/>
                      <a:pt x="76" y="2"/>
                      <a:pt x="66" y="0"/>
                    </a:cubicBezTo>
                    <a:cubicBezTo>
                      <a:pt x="65" y="0"/>
                      <a:pt x="58" y="0"/>
                      <a:pt x="56" y="0"/>
                    </a:cubicBezTo>
                    <a:cubicBezTo>
                      <a:pt x="48" y="0"/>
                      <a:pt x="48" y="0"/>
                      <a:pt x="48" y="0"/>
                    </a:cubicBezTo>
                    <a:cubicBezTo>
                      <a:pt x="42" y="0"/>
                      <a:pt x="42" y="0"/>
                      <a:pt x="42" y="0"/>
                    </a:cubicBezTo>
                    <a:cubicBezTo>
                      <a:pt x="33" y="0"/>
                      <a:pt x="33" y="0"/>
                      <a:pt x="33" y="0"/>
                    </a:cubicBezTo>
                    <a:cubicBezTo>
                      <a:pt x="32" y="0"/>
                      <a:pt x="25" y="0"/>
                      <a:pt x="24" y="0"/>
                    </a:cubicBezTo>
                    <a:cubicBezTo>
                      <a:pt x="14" y="2"/>
                      <a:pt x="1" y="8"/>
                      <a:pt x="0" y="9"/>
                    </a:cubicBezTo>
                    <a:cubicBezTo>
                      <a:pt x="38" y="26"/>
                      <a:pt x="38" y="26"/>
                      <a:pt x="38" y="26"/>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10" name="Freeform 191">
                <a:extLst>
                  <a:ext uri="{FF2B5EF4-FFF2-40B4-BE49-F238E27FC236}">
                    <a16:creationId xmlns:a16="http://schemas.microsoft.com/office/drawing/2014/main" id="{E40D815B-531A-EFAB-B4BF-7EB202CBE1E9}"/>
                  </a:ext>
                </a:extLst>
              </p:cNvPr>
              <p:cNvSpPr/>
              <p:nvPr/>
            </p:nvSpPr>
            <p:spPr bwMode="auto">
              <a:xfrm>
                <a:off x="2354" y="2513"/>
                <a:ext cx="22" cy="15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11" name="Freeform 192">
                <a:extLst>
                  <a:ext uri="{FF2B5EF4-FFF2-40B4-BE49-F238E27FC236}">
                    <a16:creationId xmlns:a16="http://schemas.microsoft.com/office/drawing/2014/main" id="{9DF1B0A7-AEF3-DBA8-9440-EAAB5BE44678}"/>
                  </a:ext>
                </a:extLst>
              </p:cNvPr>
              <p:cNvSpPr/>
              <p:nvPr/>
            </p:nvSpPr>
            <p:spPr bwMode="auto">
              <a:xfrm>
                <a:off x="2210" y="2470"/>
                <a:ext cx="139" cy="200"/>
              </a:xfrm>
              <a:custGeom>
                <a:avLst/>
                <a:gdLst>
                  <a:gd name="T0" fmla="*/ 0 w 58"/>
                  <a:gd name="T1" fmla="*/ 0 h 84"/>
                  <a:gd name="T2" fmla="*/ 2 w 58"/>
                  <a:gd name="T3" fmla="*/ 20 h 84"/>
                  <a:gd name="T4" fmla="*/ 9 w 58"/>
                  <a:gd name="T5" fmla="*/ 23 h 84"/>
                  <a:gd name="T6" fmla="*/ 18 w 58"/>
                  <a:gd name="T7" fmla="*/ 32 h 84"/>
                  <a:gd name="T8" fmla="*/ 17 w 58"/>
                  <a:gd name="T9" fmla="*/ 44 h 84"/>
                  <a:gd name="T10" fmla="*/ 5 w 58"/>
                  <a:gd name="T11" fmla="*/ 53 h 84"/>
                  <a:gd name="T12" fmla="*/ 6 w 58"/>
                  <a:gd name="T13" fmla="*/ 66 h 84"/>
                  <a:gd name="T14" fmla="*/ 58 w 58"/>
                  <a:gd name="T15" fmla="*/ 84 h 84"/>
                  <a:gd name="T16" fmla="*/ 57 w 58"/>
                  <a:gd name="T17" fmla="*/ 18 h 84"/>
                  <a:gd name="T18" fmla="*/ 0 w 58"/>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0" y="0"/>
                    </a:moveTo>
                    <a:cubicBezTo>
                      <a:pt x="2" y="20"/>
                      <a:pt x="2" y="20"/>
                      <a:pt x="2" y="20"/>
                    </a:cubicBezTo>
                    <a:cubicBezTo>
                      <a:pt x="9" y="23"/>
                      <a:pt x="9" y="23"/>
                      <a:pt x="9" y="23"/>
                    </a:cubicBezTo>
                    <a:cubicBezTo>
                      <a:pt x="13" y="25"/>
                      <a:pt x="16" y="28"/>
                      <a:pt x="18" y="32"/>
                    </a:cubicBezTo>
                    <a:cubicBezTo>
                      <a:pt x="19" y="36"/>
                      <a:pt x="19" y="40"/>
                      <a:pt x="17" y="44"/>
                    </a:cubicBezTo>
                    <a:cubicBezTo>
                      <a:pt x="15" y="49"/>
                      <a:pt x="10" y="52"/>
                      <a:pt x="5" y="53"/>
                    </a:cubicBezTo>
                    <a:cubicBezTo>
                      <a:pt x="6" y="66"/>
                      <a:pt x="6" y="66"/>
                      <a:pt x="6" y="66"/>
                    </a:cubicBezTo>
                    <a:cubicBezTo>
                      <a:pt x="58" y="84"/>
                      <a:pt x="58" y="84"/>
                      <a:pt x="58" y="84"/>
                    </a:cubicBezTo>
                    <a:cubicBezTo>
                      <a:pt x="57" y="18"/>
                      <a:pt x="57" y="18"/>
                      <a:pt x="57" y="1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12" name="Freeform 193">
                <a:extLst>
                  <a:ext uri="{FF2B5EF4-FFF2-40B4-BE49-F238E27FC236}">
                    <a16:creationId xmlns:a16="http://schemas.microsoft.com/office/drawing/2014/main" id="{2678559A-A9C0-9359-DC97-0B76F15C484B}"/>
                  </a:ext>
                </a:extLst>
              </p:cNvPr>
              <p:cNvSpPr/>
              <p:nvPr/>
            </p:nvSpPr>
            <p:spPr bwMode="auto">
              <a:xfrm>
                <a:off x="2160" y="2496"/>
                <a:ext cx="86" cy="93"/>
              </a:xfrm>
              <a:custGeom>
                <a:avLst/>
                <a:gdLst>
                  <a:gd name="T0" fmla="*/ 33 w 36"/>
                  <a:gd name="T1" fmla="*/ 31 h 39"/>
                  <a:gd name="T2" fmla="*/ 28 w 36"/>
                  <a:gd name="T3" fmla="*/ 17 h 39"/>
                  <a:gd name="T4" fmla="*/ 20 w 36"/>
                  <a:gd name="T5" fmla="*/ 14 h 39"/>
                  <a:gd name="T6" fmla="*/ 19 w 36"/>
                  <a:gd name="T7" fmla="*/ 0 h 39"/>
                  <a:gd name="T8" fmla="*/ 3 w 36"/>
                  <a:gd name="T9" fmla="*/ 18 h 39"/>
                  <a:gd name="T10" fmla="*/ 8 w 36"/>
                  <a:gd name="T11" fmla="*/ 32 h 39"/>
                  <a:gd name="T12" fmla="*/ 19 w 36"/>
                  <a:gd name="T13" fmla="*/ 36 h 39"/>
                  <a:gd name="T14" fmla="*/ 33 w 36"/>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9">
                    <a:moveTo>
                      <a:pt x="33" y="31"/>
                    </a:moveTo>
                    <a:cubicBezTo>
                      <a:pt x="36" y="26"/>
                      <a:pt x="33" y="19"/>
                      <a:pt x="28" y="17"/>
                    </a:cubicBezTo>
                    <a:cubicBezTo>
                      <a:pt x="20" y="14"/>
                      <a:pt x="20" y="14"/>
                      <a:pt x="20" y="14"/>
                    </a:cubicBezTo>
                    <a:cubicBezTo>
                      <a:pt x="19" y="0"/>
                      <a:pt x="19" y="0"/>
                      <a:pt x="19" y="0"/>
                    </a:cubicBezTo>
                    <a:cubicBezTo>
                      <a:pt x="19" y="0"/>
                      <a:pt x="4" y="16"/>
                      <a:pt x="3" y="18"/>
                    </a:cubicBezTo>
                    <a:cubicBezTo>
                      <a:pt x="0" y="24"/>
                      <a:pt x="3" y="30"/>
                      <a:pt x="8" y="32"/>
                    </a:cubicBezTo>
                    <a:cubicBezTo>
                      <a:pt x="19" y="36"/>
                      <a:pt x="19" y="36"/>
                      <a:pt x="19" y="36"/>
                    </a:cubicBezTo>
                    <a:cubicBezTo>
                      <a:pt x="24" y="39"/>
                      <a:pt x="31" y="36"/>
                      <a:pt x="3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13" name="Freeform 194">
                <a:extLst>
                  <a:ext uri="{FF2B5EF4-FFF2-40B4-BE49-F238E27FC236}">
                    <a16:creationId xmlns:a16="http://schemas.microsoft.com/office/drawing/2014/main" id="{31366A8D-424D-79FD-706B-569E1C533682}"/>
                  </a:ext>
                </a:extLst>
              </p:cNvPr>
              <p:cNvSpPr/>
              <p:nvPr/>
            </p:nvSpPr>
            <p:spPr bwMode="auto">
              <a:xfrm>
                <a:off x="2381" y="2470"/>
                <a:ext cx="139" cy="200"/>
              </a:xfrm>
              <a:custGeom>
                <a:avLst/>
                <a:gdLst>
                  <a:gd name="T0" fmla="*/ 41 w 58"/>
                  <a:gd name="T1" fmla="*/ 44 h 84"/>
                  <a:gd name="T2" fmla="*/ 41 w 58"/>
                  <a:gd name="T3" fmla="*/ 32 h 84"/>
                  <a:gd name="T4" fmla="*/ 50 w 58"/>
                  <a:gd name="T5" fmla="*/ 23 h 84"/>
                  <a:gd name="T6" fmla="*/ 57 w 58"/>
                  <a:gd name="T7" fmla="*/ 20 h 84"/>
                  <a:gd name="T8" fmla="*/ 58 w 58"/>
                  <a:gd name="T9" fmla="*/ 0 h 84"/>
                  <a:gd name="T10" fmla="*/ 2 w 58"/>
                  <a:gd name="T11" fmla="*/ 18 h 84"/>
                  <a:gd name="T12" fmla="*/ 0 w 58"/>
                  <a:gd name="T13" fmla="*/ 84 h 84"/>
                  <a:gd name="T14" fmla="*/ 53 w 58"/>
                  <a:gd name="T15" fmla="*/ 66 h 84"/>
                  <a:gd name="T16" fmla="*/ 54 w 58"/>
                  <a:gd name="T17" fmla="*/ 53 h 84"/>
                  <a:gd name="T18" fmla="*/ 41 w 58"/>
                  <a:gd name="T19"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41" y="44"/>
                    </a:moveTo>
                    <a:cubicBezTo>
                      <a:pt x="39" y="40"/>
                      <a:pt x="39" y="36"/>
                      <a:pt x="41" y="32"/>
                    </a:cubicBezTo>
                    <a:cubicBezTo>
                      <a:pt x="43" y="28"/>
                      <a:pt x="46" y="25"/>
                      <a:pt x="50" y="23"/>
                    </a:cubicBezTo>
                    <a:cubicBezTo>
                      <a:pt x="57" y="20"/>
                      <a:pt x="57" y="20"/>
                      <a:pt x="57" y="20"/>
                    </a:cubicBezTo>
                    <a:cubicBezTo>
                      <a:pt x="58" y="0"/>
                      <a:pt x="58" y="0"/>
                      <a:pt x="58" y="0"/>
                    </a:cubicBezTo>
                    <a:cubicBezTo>
                      <a:pt x="2" y="18"/>
                      <a:pt x="2" y="18"/>
                      <a:pt x="2" y="18"/>
                    </a:cubicBezTo>
                    <a:cubicBezTo>
                      <a:pt x="0" y="84"/>
                      <a:pt x="0" y="84"/>
                      <a:pt x="0" y="84"/>
                    </a:cubicBezTo>
                    <a:cubicBezTo>
                      <a:pt x="53" y="66"/>
                      <a:pt x="53" y="66"/>
                      <a:pt x="53" y="66"/>
                    </a:cubicBezTo>
                    <a:cubicBezTo>
                      <a:pt x="54" y="53"/>
                      <a:pt x="54" y="53"/>
                      <a:pt x="54" y="53"/>
                    </a:cubicBezTo>
                    <a:cubicBezTo>
                      <a:pt x="48" y="52"/>
                      <a:pt x="43" y="49"/>
                      <a:pt x="4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sp>
            <p:nvSpPr>
              <p:cNvPr id="14" name="Freeform 195">
                <a:extLst>
                  <a:ext uri="{FF2B5EF4-FFF2-40B4-BE49-F238E27FC236}">
                    <a16:creationId xmlns:a16="http://schemas.microsoft.com/office/drawing/2014/main" id="{CF710034-E484-B3EB-EC2F-147E2C2F3696}"/>
                  </a:ext>
                </a:extLst>
              </p:cNvPr>
              <p:cNvSpPr/>
              <p:nvPr/>
            </p:nvSpPr>
            <p:spPr bwMode="auto">
              <a:xfrm>
                <a:off x="2487" y="2496"/>
                <a:ext cx="84" cy="93"/>
              </a:xfrm>
              <a:custGeom>
                <a:avLst/>
                <a:gdLst>
                  <a:gd name="T0" fmla="*/ 33 w 35"/>
                  <a:gd name="T1" fmla="*/ 18 h 39"/>
                  <a:gd name="T2" fmla="*/ 17 w 35"/>
                  <a:gd name="T3" fmla="*/ 0 h 39"/>
                  <a:gd name="T4" fmla="*/ 16 w 35"/>
                  <a:gd name="T5" fmla="*/ 14 h 39"/>
                  <a:gd name="T6" fmla="*/ 8 w 35"/>
                  <a:gd name="T7" fmla="*/ 17 h 39"/>
                  <a:gd name="T8" fmla="*/ 2 w 35"/>
                  <a:gd name="T9" fmla="*/ 31 h 39"/>
                  <a:gd name="T10" fmla="*/ 17 w 35"/>
                  <a:gd name="T11" fmla="*/ 36 h 39"/>
                  <a:gd name="T12" fmla="*/ 27 w 35"/>
                  <a:gd name="T13" fmla="*/ 32 h 39"/>
                  <a:gd name="T14" fmla="*/ 33 w 35"/>
                  <a:gd name="T15" fmla="*/ 1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9">
                    <a:moveTo>
                      <a:pt x="33" y="18"/>
                    </a:moveTo>
                    <a:cubicBezTo>
                      <a:pt x="32" y="16"/>
                      <a:pt x="17" y="0"/>
                      <a:pt x="17" y="0"/>
                    </a:cubicBezTo>
                    <a:cubicBezTo>
                      <a:pt x="16" y="14"/>
                      <a:pt x="16" y="14"/>
                      <a:pt x="16" y="14"/>
                    </a:cubicBezTo>
                    <a:cubicBezTo>
                      <a:pt x="8" y="17"/>
                      <a:pt x="8" y="17"/>
                      <a:pt x="8" y="17"/>
                    </a:cubicBezTo>
                    <a:cubicBezTo>
                      <a:pt x="2" y="19"/>
                      <a:pt x="0" y="26"/>
                      <a:pt x="2" y="31"/>
                    </a:cubicBezTo>
                    <a:cubicBezTo>
                      <a:pt x="5" y="36"/>
                      <a:pt x="11" y="39"/>
                      <a:pt x="17" y="36"/>
                    </a:cubicBezTo>
                    <a:cubicBezTo>
                      <a:pt x="27" y="32"/>
                      <a:pt x="27" y="32"/>
                      <a:pt x="27" y="32"/>
                    </a:cubicBezTo>
                    <a:cubicBezTo>
                      <a:pt x="33" y="30"/>
                      <a:pt x="35" y="24"/>
                      <a:pt x="3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solidFill>
                    <a:prstClr val="black"/>
                  </a:solidFill>
                </a:endParaRPr>
              </a:p>
            </p:txBody>
          </p:sp>
        </p:grpSp>
      </p:grpSp>
      <p:grpSp>
        <p:nvGrpSpPr>
          <p:cNvPr id="18" name="组合 17">
            <a:extLst>
              <a:ext uri="{FF2B5EF4-FFF2-40B4-BE49-F238E27FC236}">
                <a16:creationId xmlns:a16="http://schemas.microsoft.com/office/drawing/2014/main" id="{5613CBE6-EA20-DC07-9E64-3A217A75BEB4}"/>
              </a:ext>
            </a:extLst>
          </p:cNvPr>
          <p:cNvGrpSpPr/>
          <p:nvPr/>
        </p:nvGrpSpPr>
        <p:grpSpPr>
          <a:xfrm>
            <a:off x="9130492" y="3931497"/>
            <a:ext cx="2110435" cy="2028816"/>
            <a:chOff x="9166014" y="4008882"/>
            <a:chExt cx="2110435" cy="2028816"/>
          </a:xfrm>
        </p:grpSpPr>
        <p:sp>
          <p:nvSpPr>
            <p:cNvPr id="19" name="文本框 18">
              <a:extLst>
                <a:ext uri="{FF2B5EF4-FFF2-40B4-BE49-F238E27FC236}">
                  <a16:creationId xmlns:a16="http://schemas.microsoft.com/office/drawing/2014/main" id="{7CBA89FD-05C4-762D-57D0-7816CEF88D04}"/>
                </a:ext>
              </a:extLst>
            </p:cNvPr>
            <p:cNvSpPr txBox="1"/>
            <p:nvPr/>
          </p:nvSpPr>
          <p:spPr>
            <a:xfrm>
              <a:off x="9166014" y="5573019"/>
              <a:ext cx="2110435" cy="464679"/>
            </a:xfrm>
            <a:prstGeom prst="rect">
              <a:avLst/>
            </a:prstGeom>
            <a:noFill/>
          </p:spPr>
          <p:txBody>
            <a:bodyPr wrap="square" anchor="ctr" anchorCtr="0">
              <a:spAutoFit/>
            </a:bodyPr>
            <a:lstStyle>
              <a:defPPr>
                <a:defRPr lang="zh-CN"/>
              </a:defPPr>
              <a:lvl1pPr algn="ctr">
                <a:lnSpc>
                  <a:spcPct val="13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r>
                <a:rPr lang="zh-CN" altLang="en-US" dirty="0">
                  <a:sym typeface="+mn-lt"/>
                </a:rPr>
                <a:t>请输入文案内容</a:t>
              </a:r>
            </a:p>
          </p:txBody>
        </p:sp>
        <p:grpSp>
          <p:nvGrpSpPr>
            <p:cNvPr id="20" name="组合 19">
              <a:extLst>
                <a:ext uri="{FF2B5EF4-FFF2-40B4-BE49-F238E27FC236}">
                  <a16:creationId xmlns:a16="http://schemas.microsoft.com/office/drawing/2014/main" id="{782ECF02-292B-7A96-5633-25271209A598}"/>
                </a:ext>
              </a:extLst>
            </p:cNvPr>
            <p:cNvGrpSpPr/>
            <p:nvPr/>
          </p:nvGrpSpPr>
          <p:grpSpPr>
            <a:xfrm>
              <a:off x="9529048" y="4008882"/>
              <a:ext cx="1384367" cy="1384364"/>
              <a:chOff x="3791117" y="1841065"/>
              <a:chExt cx="1384367" cy="1384364"/>
            </a:xfrm>
          </p:grpSpPr>
          <p:sp>
            <p:nvSpPr>
              <p:cNvPr id="23" name="椭圆 22">
                <a:extLst>
                  <a:ext uri="{FF2B5EF4-FFF2-40B4-BE49-F238E27FC236}">
                    <a16:creationId xmlns:a16="http://schemas.microsoft.com/office/drawing/2014/main" id="{56B9DCEE-3201-9741-E855-7A863EC506AA}"/>
                  </a:ext>
                </a:extLst>
              </p:cNvPr>
              <p:cNvSpPr/>
              <p:nvPr/>
            </p:nvSpPr>
            <p:spPr>
              <a:xfrm>
                <a:off x="3791117" y="1841065"/>
                <a:ext cx="1384367" cy="1384364"/>
              </a:xfrm>
              <a:prstGeom prst="ellipse">
                <a:avLst/>
              </a:prstGeom>
              <a:noFill/>
              <a:ln w="12700" cap="rnd">
                <a:gradFill>
                  <a:gsLst>
                    <a:gs pos="100000">
                      <a:srgbClr val="FF7738"/>
                    </a:gs>
                    <a:gs pos="0">
                      <a:srgbClr val="FFBD6B"/>
                    </a:gs>
                  </a:gsLst>
                  <a:lin ang="270000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30000"/>
                  </a:lnSpc>
                </a:pPr>
                <a:endParaRPr lang="zh-CN" altLang="en-US" dirty="0">
                  <a:solidFill>
                    <a:srgbClr val="FFFFFF"/>
                  </a:solidFill>
                  <a:latin typeface="阿里巴巴普惠体" panose="00020600040101010101" pitchFamily="18" charset="-122"/>
                </a:endParaRPr>
              </a:p>
            </p:txBody>
          </p:sp>
          <p:sp>
            <p:nvSpPr>
              <p:cNvPr id="24" name="椭圆 23">
                <a:extLst>
                  <a:ext uri="{FF2B5EF4-FFF2-40B4-BE49-F238E27FC236}">
                    <a16:creationId xmlns:a16="http://schemas.microsoft.com/office/drawing/2014/main" id="{4A302B8B-398E-5104-8855-1A00236966AC}"/>
                  </a:ext>
                </a:extLst>
              </p:cNvPr>
              <p:cNvSpPr/>
              <p:nvPr/>
            </p:nvSpPr>
            <p:spPr>
              <a:xfrm>
                <a:off x="3989799" y="2039747"/>
                <a:ext cx="987002" cy="987001"/>
              </a:xfrm>
              <a:prstGeom prst="ellipse">
                <a:avLst/>
              </a:prstGeom>
              <a:gradFill flip="none" rotWithShape="1">
                <a:gsLst>
                  <a:gs pos="0">
                    <a:srgbClr val="FF7738"/>
                  </a:gs>
                  <a:gs pos="100000">
                    <a:srgbClr val="FFBD6B"/>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sp>
          <p:nvSpPr>
            <p:cNvPr id="21" name="Freeform 28">
              <a:extLst>
                <a:ext uri="{FF2B5EF4-FFF2-40B4-BE49-F238E27FC236}">
                  <a16:creationId xmlns:a16="http://schemas.microsoft.com/office/drawing/2014/main" id="{7975308F-7D0C-AF67-3F25-5923AC1829FA}"/>
                </a:ext>
              </a:extLst>
            </p:cNvPr>
            <p:cNvSpPr>
              <a:spLocks noEditPoints="1"/>
            </p:cNvSpPr>
            <p:nvPr/>
          </p:nvSpPr>
          <p:spPr bwMode="auto">
            <a:xfrm>
              <a:off x="9933231" y="4467064"/>
              <a:ext cx="576000" cy="468000"/>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bg1"/>
            </a:solidFill>
            <a:ln>
              <a:noFill/>
            </a:ln>
            <a:effectLst/>
          </p:spPr>
          <p:txBody>
            <a:bodyPr vert="horz" wrap="square" lIns="91440" tIns="45720" rIns="91440" bIns="45720" numCol="1" anchor="t" anchorCtr="0" compatLnSpc="1"/>
            <a:lstStyle/>
            <a:p>
              <a:pPr>
                <a:lnSpc>
                  <a:spcPct val="130000"/>
                </a:lnSpc>
              </a:pPr>
              <a:endParaRPr lang="zh-CN" altLang="en-US" dirty="0"/>
            </a:p>
          </p:txBody>
        </p:sp>
      </p:grpSp>
      <p:grpSp>
        <p:nvGrpSpPr>
          <p:cNvPr id="25" name="组合 24">
            <a:extLst>
              <a:ext uri="{FF2B5EF4-FFF2-40B4-BE49-F238E27FC236}">
                <a16:creationId xmlns:a16="http://schemas.microsoft.com/office/drawing/2014/main" id="{71FF0232-C6AE-945E-FB38-67E9C6462A6B}"/>
              </a:ext>
            </a:extLst>
          </p:cNvPr>
          <p:cNvGrpSpPr/>
          <p:nvPr/>
        </p:nvGrpSpPr>
        <p:grpSpPr>
          <a:xfrm>
            <a:off x="951073" y="3931497"/>
            <a:ext cx="2110435" cy="2028816"/>
            <a:chOff x="1334496" y="4008882"/>
            <a:chExt cx="2110435" cy="2028816"/>
          </a:xfrm>
        </p:grpSpPr>
        <p:sp>
          <p:nvSpPr>
            <p:cNvPr id="26" name="文本框 25">
              <a:extLst>
                <a:ext uri="{FF2B5EF4-FFF2-40B4-BE49-F238E27FC236}">
                  <a16:creationId xmlns:a16="http://schemas.microsoft.com/office/drawing/2014/main" id="{1402FD8E-B52E-2595-50D9-86592569704E}"/>
                </a:ext>
              </a:extLst>
            </p:cNvPr>
            <p:cNvSpPr txBox="1"/>
            <p:nvPr/>
          </p:nvSpPr>
          <p:spPr>
            <a:xfrm>
              <a:off x="1334496" y="5573019"/>
              <a:ext cx="2110435" cy="464679"/>
            </a:xfrm>
            <a:prstGeom prst="rect">
              <a:avLst/>
            </a:prstGeom>
            <a:noFill/>
          </p:spPr>
          <p:txBody>
            <a:bodyPr wrap="square" anchor="ctr" anchorCtr="0">
              <a:spAutoFit/>
            </a:bodyPr>
            <a:lstStyle>
              <a:defPPr>
                <a:defRPr lang="zh-CN"/>
              </a:defPPr>
              <a:lvl1pPr algn="ctr">
                <a:lnSpc>
                  <a:spcPct val="13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r>
                <a:rPr lang="zh-CN" altLang="en-US" dirty="0">
                  <a:sym typeface="+mn-lt"/>
                </a:rPr>
                <a:t>请输入文案内容</a:t>
              </a:r>
            </a:p>
          </p:txBody>
        </p:sp>
        <p:grpSp>
          <p:nvGrpSpPr>
            <p:cNvPr id="27" name="组合 26">
              <a:extLst>
                <a:ext uri="{FF2B5EF4-FFF2-40B4-BE49-F238E27FC236}">
                  <a16:creationId xmlns:a16="http://schemas.microsoft.com/office/drawing/2014/main" id="{8F1ED842-AACF-D1EA-9A57-7865BA739CAD}"/>
                </a:ext>
              </a:extLst>
            </p:cNvPr>
            <p:cNvGrpSpPr/>
            <p:nvPr/>
          </p:nvGrpSpPr>
          <p:grpSpPr>
            <a:xfrm>
              <a:off x="1697530" y="4008882"/>
              <a:ext cx="1384367" cy="1384364"/>
              <a:chOff x="3791117" y="1841065"/>
              <a:chExt cx="1384367" cy="1384364"/>
            </a:xfrm>
          </p:grpSpPr>
          <p:sp>
            <p:nvSpPr>
              <p:cNvPr id="30" name="椭圆 29">
                <a:extLst>
                  <a:ext uri="{FF2B5EF4-FFF2-40B4-BE49-F238E27FC236}">
                    <a16:creationId xmlns:a16="http://schemas.microsoft.com/office/drawing/2014/main" id="{601049B5-C9EB-C578-0438-03C7605A1CAD}"/>
                  </a:ext>
                </a:extLst>
              </p:cNvPr>
              <p:cNvSpPr/>
              <p:nvPr/>
            </p:nvSpPr>
            <p:spPr>
              <a:xfrm>
                <a:off x="3791117" y="1841065"/>
                <a:ext cx="1384367" cy="1384364"/>
              </a:xfrm>
              <a:prstGeom prst="ellipse">
                <a:avLst/>
              </a:prstGeom>
              <a:noFill/>
              <a:ln w="12700" cap="rnd">
                <a:gradFill>
                  <a:gsLst>
                    <a:gs pos="100000">
                      <a:srgbClr val="FF7738"/>
                    </a:gs>
                    <a:gs pos="0">
                      <a:srgbClr val="FFBD6B"/>
                    </a:gs>
                  </a:gsLst>
                  <a:lin ang="270000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30000"/>
                  </a:lnSpc>
                </a:pPr>
                <a:endParaRPr lang="zh-CN" altLang="en-US" dirty="0">
                  <a:solidFill>
                    <a:srgbClr val="FFFFFF"/>
                  </a:solidFill>
                  <a:latin typeface="阿里巴巴普惠体" panose="00020600040101010101" pitchFamily="18" charset="-122"/>
                  <a:ea typeface="阿里巴巴普惠体 R"/>
                </a:endParaRPr>
              </a:p>
            </p:txBody>
          </p:sp>
          <p:sp>
            <p:nvSpPr>
              <p:cNvPr id="31" name="椭圆 30">
                <a:extLst>
                  <a:ext uri="{FF2B5EF4-FFF2-40B4-BE49-F238E27FC236}">
                    <a16:creationId xmlns:a16="http://schemas.microsoft.com/office/drawing/2014/main" id="{FD463EBC-FD25-F99E-5B92-378632FA2B66}"/>
                  </a:ext>
                </a:extLst>
              </p:cNvPr>
              <p:cNvSpPr/>
              <p:nvPr/>
            </p:nvSpPr>
            <p:spPr>
              <a:xfrm>
                <a:off x="3989799" y="2039747"/>
                <a:ext cx="987002" cy="987001"/>
              </a:xfrm>
              <a:prstGeom prst="ellipse">
                <a:avLst/>
              </a:prstGeom>
              <a:gradFill flip="none" rotWithShape="1">
                <a:gsLst>
                  <a:gs pos="0">
                    <a:srgbClr val="FF7738"/>
                  </a:gs>
                  <a:gs pos="100000">
                    <a:srgbClr val="FFBD6B"/>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sp>
          <p:nvSpPr>
            <p:cNvPr id="28" name="hand-holding-up-a-book_64882">
              <a:extLst>
                <a:ext uri="{FF2B5EF4-FFF2-40B4-BE49-F238E27FC236}">
                  <a16:creationId xmlns:a16="http://schemas.microsoft.com/office/drawing/2014/main" id="{90D3FA05-61CC-A061-9B77-3AFED4D413F2}"/>
                </a:ext>
              </a:extLst>
            </p:cNvPr>
            <p:cNvSpPr/>
            <p:nvPr/>
          </p:nvSpPr>
          <p:spPr>
            <a:xfrm>
              <a:off x="2119713" y="4431064"/>
              <a:ext cx="540000" cy="540000"/>
            </a:xfrm>
            <a:custGeom>
              <a:avLst/>
              <a:gdLst>
                <a:gd name="connsiteX0" fmla="*/ 390561 w 593058"/>
                <a:gd name="connsiteY0" fmla="*/ 335047 h 602982"/>
                <a:gd name="connsiteX1" fmla="*/ 365616 w 593058"/>
                <a:gd name="connsiteY1" fmla="*/ 411759 h 602982"/>
                <a:gd name="connsiteX2" fmla="*/ 288670 w 593058"/>
                <a:gd name="connsiteY2" fmla="*/ 435306 h 602982"/>
                <a:gd name="connsiteX3" fmla="*/ 428041 w 593058"/>
                <a:gd name="connsiteY3" fmla="*/ 430472 h 602982"/>
                <a:gd name="connsiteX4" fmla="*/ 553636 w 593058"/>
                <a:gd name="connsiteY4" fmla="*/ 373217 h 602982"/>
                <a:gd name="connsiteX5" fmla="*/ 592606 w 593058"/>
                <a:gd name="connsiteY5" fmla="*/ 404075 h 602982"/>
                <a:gd name="connsiteX6" fmla="*/ 405702 w 593058"/>
                <a:gd name="connsiteY6" fmla="*/ 524039 h 602982"/>
                <a:gd name="connsiteX7" fmla="*/ 353578 w 593058"/>
                <a:gd name="connsiteY7" fmla="*/ 532466 h 602982"/>
                <a:gd name="connsiteX8" fmla="*/ 207505 w 593058"/>
                <a:gd name="connsiteY8" fmla="*/ 537176 h 602982"/>
                <a:gd name="connsiteX9" fmla="*/ 107972 w 593058"/>
                <a:gd name="connsiteY9" fmla="*/ 602982 h 602982"/>
                <a:gd name="connsiteX10" fmla="*/ 0 w 593058"/>
                <a:gd name="connsiteY10" fmla="*/ 498510 h 602982"/>
                <a:gd name="connsiteX11" fmla="*/ 113309 w 593058"/>
                <a:gd name="connsiteY11" fmla="*/ 370491 h 602982"/>
                <a:gd name="connsiteX12" fmla="*/ 262236 w 593058"/>
                <a:gd name="connsiteY12" fmla="*/ 354132 h 602982"/>
                <a:gd name="connsiteX13" fmla="*/ 390561 w 593058"/>
                <a:gd name="connsiteY13" fmla="*/ 335047 h 602982"/>
                <a:gd name="connsiteX14" fmla="*/ 204069 w 593058"/>
                <a:gd name="connsiteY14" fmla="*/ 224034 h 602982"/>
                <a:gd name="connsiteX15" fmla="*/ 124155 w 593058"/>
                <a:gd name="connsiteY15" fmla="*/ 239771 h 602982"/>
                <a:gd name="connsiteX16" fmla="*/ 124155 w 593058"/>
                <a:gd name="connsiteY16" fmla="*/ 273228 h 602982"/>
                <a:gd name="connsiteX17" fmla="*/ 205186 w 593058"/>
                <a:gd name="connsiteY17" fmla="*/ 258110 h 602982"/>
                <a:gd name="connsiteX18" fmla="*/ 296516 w 593058"/>
                <a:gd name="connsiteY18" fmla="*/ 277441 h 602982"/>
                <a:gd name="connsiteX19" fmla="*/ 387846 w 593058"/>
                <a:gd name="connsiteY19" fmla="*/ 258110 h 602982"/>
                <a:gd name="connsiteX20" fmla="*/ 468877 w 593058"/>
                <a:gd name="connsiteY20" fmla="*/ 273228 h 602982"/>
                <a:gd name="connsiteX21" fmla="*/ 468877 w 593058"/>
                <a:gd name="connsiteY21" fmla="*/ 239771 h 602982"/>
                <a:gd name="connsiteX22" fmla="*/ 388963 w 593058"/>
                <a:gd name="connsiteY22" fmla="*/ 224034 h 602982"/>
                <a:gd name="connsiteX23" fmla="*/ 298626 w 593058"/>
                <a:gd name="connsiteY23" fmla="*/ 244108 h 602982"/>
                <a:gd name="connsiteX24" fmla="*/ 294407 w 593058"/>
                <a:gd name="connsiteY24" fmla="*/ 244108 h 602982"/>
                <a:gd name="connsiteX25" fmla="*/ 204069 w 593058"/>
                <a:gd name="connsiteY25" fmla="*/ 224034 h 602982"/>
                <a:gd name="connsiteX26" fmla="*/ 204069 w 593058"/>
                <a:gd name="connsiteY26" fmla="*/ 0 h 602982"/>
                <a:gd name="connsiteX27" fmla="*/ 287458 w 593058"/>
                <a:gd name="connsiteY27" fmla="*/ 16356 h 602982"/>
                <a:gd name="connsiteX28" fmla="*/ 287458 w 593058"/>
                <a:gd name="connsiteY28" fmla="*/ 143119 h 602982"/>
                <a:gd name="connsiteX29" fmla="*/ 296516 w 593058"/>
                <a:gd name="connsiteY29" fmla="*/ 152165 h 602982"/>
                <a:gd name="connsiteX30" fmla="*/ 305575 w 593058"/>
                <a:gd name="connsiteY30" fmla="*/ 143119 h 602982"/>
                <a:gd name="connsiteX31" fmla="*/ 305575 w 593058"/>
                <a:gd name="connsiteY31" fmla="*/ 16356 h 602982"/>
                <a:gd name="connsiteX32" fmla="*/ 388963 w 593058"/>
                <a:gd name="connsiteY32" fmla="*/ 0 h 602982"/>
                <a:gd name="connsiteX33" fmla="*/ 483520 w 593058"/>
                <a:gd name="connsiteY33" fmla="*/ 20941 h 602982"/>
                <a:gd name="connsiteX34" fmla="*/ 489724 w 593058"/>
                <a:gd name="connsiteY34" fmla="*/ 30483 h 602982"/>
                <a:gd name="connsiteX35" fmla="*/ 489724 w 593058"/>
                <a:gd name="connsiteY35" fmla="*/ 288717 h 602982"/>
                <a:gd name="connsiteX36" fmla="*/ 485009 w 593058"/>
                <a:gd name="connsiteY36" fmla="*/ 297514 h 602982"/>
                <a:gd name="connsiteX37" fmla="*/ 479301 w 593058"/>
                <a:gd name="connsiteY37" fmla="*/ 299125 h 602982"/>
                <a:gd name="connsiteX38" fmla="*/ 475082 w 593058"/>
                <a:gd name="connsiteY38" fmla="*/ 298258 h 602982"/>
                <a:gd name="connsiteX39" fmla="*/ 300735 w 593058"/>
                <a:gd name="connsiteY39" fmla="*/ 298258 h 602982"/>
                <a:gd name="connsiteX40" fmla="*/ 292297 w 593058"/>
                <a:gd name="connsiteY40" fmla="*/ 298258 h 602982"/>
                <a:gd name="connsiteX41" fmla="*/ 117951 w 593058"/>
                <a:gd name="connsiteY41" fmla="*/ 298258 h 602982"/>
                <a:gd name="connsiteX42" fmla="*/ 108148 w 593058"/>
                <a:gd name="connsiteY42" fmla="*/ 297514 h 602982"/>
                <a:gd name="connsiteX43" fmla="*/ 103308 w 593058"/>
                <a:gd name="connsiteY43" fmla="*/ 288717 h 602982"/>
                <a:gd name="connsiteX44" fmla="*/ 103308 w 593058"/>
                <a:gd name="connsiteY44" fmla="*/ 30483 h 602982"/>
                <a:gd name="connsiteX45" fmla="*/ 109513 w 593058"/>
                <a:gd name="connsiteY45" fmla="*/ 20941 h 602982"/>
                <a:gd name="connsiteX46" fmla="*/ 204069 w 593058"/>
                <a:gd name="connsiteY46" fmla="*/ 0 h 6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3058" h="602982">
                  <a:moveTo>
                    <a:pt x="390561" y="335047"/>
                  </a:moveTo>
                  <a:cubicBezTo>
                    <a:pt x="417741" y="334551"/>
                    <a:pt x="422581" y="386725"/>
                    <a:pt x="365616" y="411759"/>
                  </a:cubicBezTo>
                  <a:cubicBezTo>
                    <a:pt x="354943" y="416468"/>
                    <a:pt x="301702" y="429109"/>
                    <a:pt x="288670" y="435306"/>
                  </a:cubicBezTo>
                  <a:cubicBezTo>
                    <a:pt x="288670" y="435306"/>
                    <a:pt x="373435" y="455010"/>
                    <a:pt x="428041" y="430472"/>
                  </a:cubicBezTo>
                  <a:cubicBezTo>
                    <a:pt x="472471" y="410272"/>
                    <a:pt x="518639" y="375324"/>
                    <a:pt x="553636" y="373217"/>
                  </a:cubicBezTo>
                  <a:cubicBezTo>
                    <a:pt x="572128" y="371978"/>
                    <a:pt x="596701" y="381644"/>
                    <a:pt x="592606" y="404075"/>
                  </a:cubicBezTo>
                  <a:cubicBezTo>
                    <a:pt x="590868" y="413742"/>
                    <a:pt x="494934" y="493924"/>
                    <a:pt x="405702" y="524039"/>
                  </a:cubicBezTo>
                  <a:cubicBezTo>
                    <a:pt x="388948" y="529740"/>
                    <a:pt x="382867" y="530979"/>
                    <a:pt x="353578" y="532466"/>
                  </a:cubicBezTo>
                  <a:cubicBezTo>
                    <a:pt x="284699" y="536184"/>
                    <a:pt x="281721" y="537176"/>
                    <a:pt x="207505" y="537176"/>
                  </a:cubicBezTo>
                  <a:cubicBezTo>
                    <a:pt x="174990" y="537176"/>
                    <a:pt x="107972" y="602982"/>
                    <a:pt x="107972" y="602982"/>
                  </a:cubicBezTo>
                  <a:lnTo>
                    <a:pt x="0" y="498510"/>
                  </a:lnTo>
                  <a:cubicBezTo>
                    <a:pt x="0" y="498510"/>
                    <a:pt x="69871" y="387097"/>
                    <a:pt x="113309" y="370491"/>
                  </a:cubicBezTo>
                  <a:cubicBezTo>
                    <a:pt x="143963" y="358841"/>
                    <a:pt x="208126" y="361568"/>
                    <a:pt x="262236" y="354132"/>
                  </a:cubicBezTo>
                  <a:cubicBezTo>
                    <a:pt x="333721" y="344465"/>
                    <a:pt x="354819" y="335666"/>
                    <a:pt x="390561" y="335047"/>
                  </a:cubicBezTo>
                  <a:close/>
                  <a:moveTo>
                    <a:pt x="204069" y="224034"/>
                  </a:moveTo>
                  <a:cubicBezTo>
                    <a:pt x="177390" y="224034"/>
                    <a:pt x="150462" y="229239"/>
                    <a:pt x="124155" y="239771"/>
                  </a:cubicBezTo>
                  <a:lnTo>
                    <a:pt x="124155" y="273228"/>
                  </a:lnTo>
                  <a:cubicBezTo>
                    <a:pt x="150835" y="263191"/>
                    <a:pt x="178010" y="258110"/>
                    <a:pt x="205186" y="258110"/>
                  </a:cubicBezTo>
                  <a:cubicBezTo>
                    <a:pt x="235836" y="258110"/>
                    <a:pt x="266486" y="264554"/>
                    <a:pt x="296516" y="277441"/>
                  </a:cubicBezTo>
                  <a:cubicBezTo>
                    <a:pt x="326546" y="264554"/>
                    <a:pt x="357196" y="258110"/>
                    <a:pt x="387846" y="258110"/>
                  </a:cubicBezTo>
                  <a:cubicBezTo>
                    <a:pt x="415022" y="258110"/>
                    <a:pt x="442198" y="263191"/>
                    <a:pt x="468877" y="273228"/>
                  </a:cubicBezTo>
                  <a:lnTo>
                    <a:pt x="468877" y="239771"/>
                  </a:lnTo>
                  <a:cubicBezTo>
                    <a:pt x="442570" y="229239"/>
                    <a:pt x="415643" y="224034"/>
                    <a:pt x="388963" y="224034"/>
                  </a:cubicBezTo>
                  <a:cubicBezTo>
                    <a:pt x="358685" y="224034"/>
                    <a:pt x="328283" y="230726"/>
                    <a:pt x="298626" y="244108"/>
                  </a:cubicBezTo>
                  <a:cubicBezTo>
                    <a:pt x="297261" y="244728"/>
                    <a:pt x="295772" y="244728"/>
                    <a:pt x="294407" y="244108"/>
                  </a:cubicBezTo>
                  <a:cubicBezTo>
                    <a:pt x="264749" y="230726"/>
                    <a:pt x="234347" y="224034"/>
                    <a:pt x="204069" y="224034"/>
                  </a:cubicBezTo>
                  <a:close/>
                  <a:moveTo>
                    <a:pt x="204069" y="0"/>
                  </a:moveTo>
                  <a:cubicBezTo>
                    <a:pt x="231989" y="0"/>
                    <a:pt x="260034" y="5452"/>
                    <a:pt x="287458" y="16356"/>
                  </a:cubicBezTo>
                  <a:lnTo>
                    <a:pt x="287458" y="143119"/>
                  </a:lnTo>
                  <a:cubicBezTo>
                    <a:pt x="287458" y="148076"/>
                    <a:pt x="291553" y="152165"/>
                    <a:pt x="296516" y="152165"/>
                  </a:cubicBezTo>
                  <a:cubicBezTo>
                    <a:pt x="301480" y="152165"/>
                    <a:pt x="305575" y="148076"/>
                    <a:pt x="305575" y="143119"/>
                  </a:cubicBezTo>
                  <a:lnTo>
                    <a:pt x="305575" y="16356"/>
                  </a:lnTo>
                  <a:cubicBezTo>
                    <a:pt x="332999" y="5452"/>
                    <a:pt x="361043" y="0"/>
                    <a:pt x="388963" y="0"/>
                  </a:cubicBezTo>
                  <a:cubicBezTo>
                    <a:pt x="420730" y="0"/>
                    <a:pt x="452497" y="7063"/>
                    <a:pt x="483520" y="20941"/>
                  </a:cubicBezTo>
                  <a:cubicBezTo>
                    <a:pt x="483644" y="21065"/>
                    <a:pt x="489724" y="23420"/>
                    <a:pt x="489724" y="30483"/>
                  </a:cubicBezTo>
                  <a:lnTo>
                    <a:pt x="489724" y="288717"/>
                  </a:lnTo>
                  <a:cubicBezTo>
                    <a:pt x="489724" y="292310"/>
                    <a:pt x="487863" y="295532"/>
                    <a:pt x="485009" y="297514"/>
                  </a:cubicBezTo>
                  <a:cubicBezTo>
                    <a:pt x="483272" y="298630"/>
                    <a:pt x="481286" y="299125"/>
                    <a:pt x="479301" y="299125"/>
                  </a:cubicBezTo>
                  <a:cubicBezTo>
                    <a:pt x="477812" y="299125"/>
                    <a:pt x="476447" y="298878"/>
                    <a:pt x="475082" y="298258"/>
                  </a:cubicBezTo>
                  <a:cubicBezTo>
                    <a:pt x="417256" y="272236"/>
                    <a:pt x="358561" y="272236"/>
                    <a:pt x="300735" y="298258"/>
                  </a:cubicBezTo>
                  <a:cubicBezTo>
                    <a:pt x="298129" y="299373"/>
                    <a:pt x="295027" y="299373"/>
                    <a:pt x="292297" y="298258"/>
                  </a:cubicBezTo>
                  <a:cubicBezTo>
                    <a:pt x="234471" y="272236"/>
                    <a:pt x="175777" y="272236"/>
                    <a:pt x="117951" y="298258"/>
                  </a:cubicBezTo>
                  <a:cubicBezTo>
                    <a:pt x="114849" y="299621"/>
                    <a:pt x="111126" y="299373"/>
                    <a:pt x="108148" y="297514"/>
                  </a:cubicBezTo>
                  <a:cubicBezTo>
                    <a:pt x="105170" y="295532"/>
                    <a:pt x="103308" y="292310"/>
                    <a:pt x="103308" y="288717"/>
                  </a:cubicBezTo>
                  <a:lnTo>
                    <a:pt x="103308" y="30483"/>
                  </a:lnTo>
                  <a:cubicBezTo>
                    <a:pt x="103308" y="24163"/>
                    <a:pt x="109389" y="21065"/>
                    <a:pt x="109513" y="20941"/>
                  </a:cubicBezTo>
                  <a:cubicBezTo>
                    <a:pt x="140535" y="7063"/>
                    <a:pt x="172426" y="0"/>
                    <a:pt x="204069" y="0"/>
                  </a:cubicBezTo>
                  <a:close/>
                </a:path>
              </a:pathLst>
            </a:custGeom>
            <a:solidFill>
              <a:schemeClr val="bg1"/>
            </a:solidFill>
            <a:ln>
              <a:noFill/>
            </a:ln>
            <a:effectLst>
              <a:outerShdw blurRad="4445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latin typeface="Arial" panose="020F0502020204030204"/>
                <a:ea typeface="Microsoft YaHei"/>
                <a:cs typeface="+mn-ea"/>
              </a:endParaRPr>
            </a:p>
          </p:txBody>
        </p:sp>
      </p:grpSp>
      <p:grpSp>
        <p:nvGrpSpPr>
          <p:cNvPr id="32" name="组合 31">
            <a:extLst>
              <a:ext uri="{FF2B5EF4-FFF2-40B4-BE49-F238E27FC236}">
                <a16:creationId xmlns:a16="http://schemas.microsoft.com/office/drawing/2014/main" id="{A394A4A8-C0CC-60E3-C99C-4440FC323E6E}"/>
              </a:ext>
            </a:extLst>
          </p:cNvPr>
          <p:cNvGrpSpPr/>
          <p:nvPr/>
        </p:nvGrpSpPr>
        <p:grpSpPr>
          <a:xfrm>
            <a:off x="2995928" y="1635071"/>
            <a:ext cx="2110435" cy="2016048"/>
            <a:chOff x="3292375" y="1939871"/>
            <a:chExt cx="2110435" cy="2016048"/>
          </a:xfrm>
        </p:grpSpPr>
        <p:sp>
          <p:nvSpPr>
            <p:cNvPr id="33" name="文本框 32">
              <a:extLst>
                <a:ext uri="{FF2B5EF4-FFF2-40B4-BE49-F238E27FC236}">
                  <a16:creationId xmlns:a16="http://schemas.microsoft.com/office/drawing/2014/main" id="{8AB99816-D5B6-6D33-B679-2324F8353E43}"/>
                </a:ext>
              </a:extLst>
            </p:cNvPr>
            <p:cNvSpPr txBox="1"/>
            <p:nvPr/>
          </p:nvSpPr>
          <p:spPr>
            <a:xfrm>
              <a:off x="3292375" y="1939871"/>
              <a:ext cx="2110435" cy="464679"/>
            </a:xfrm>
            <a:prstGeom prst="rect">
              <a:avLst/>
            </a:prstGeom>
            <a:noFill/>
          </p:spPr>
          <p:txBody>
            <a:bodyPr wrap="square" anchor="ctr" anchorCtr="0">
              <a:spAutoFit/>
            </a:bodyPr>
            <a:lstStyle>
              <a:defPPr>
                <a:defRPr lang="zh-CN"/>
              </a:defPPr>
              <a:lvl1pPr>
                <a:lnSpc>
                  <a:spcPct val="130000"/>
                </a:lnSpc>
                <a:defRPr sz="2400" b="1">
                  <a:gradFill>
                    <a:gsLst>
                      <a:gs pos="0">
                        <a:srgbClr val="212859">
                          <a:lumMod val="68000"/>
                          <a:lumOff val="32000"/>
                        </a:srgbClr>
                      </a:gs>
                      <a:gs pos="98000">
                        <a:srgbClr val="212859">
                          <a:lumMod val="85000"/>
                        </a:srgbClr>
                      </a:gs>
                    </a:gsLst>
                    <a:path path="circle">
                      <a:fillToRect r="100000" b="100000"/>
                    </a:path>
                  </a:gradFill>
                  <a:latin typeface="阿里巴巴普惠体" panose="00020600040101010101" charset="-122"/>
                  <a:ea typeface="阿里巴巴普惠体" panose="00020600040101010101" charset="-122"/>
                  <a:cs typeface="阿里巴巴普惠体" panose="00020600040101010101" charset="-122"/>
                </a:defRPr>
              </a:lvl1pPr>
            </a:lstStyle>
            <a:p>
              <a:pPr algn="ctr"/>
              <a:r>
                <a:rPr lang="zh-CN" altLang="en-US" sz="2000" dirty="0">
                  <a:solidFill>
                    <a:schemeClr val="tx1">
                      <a:lumMod val="75000"/>
                      <a:lumOff val="25000"/>
                    </a:schemeClr>
                  </a:solidFill>
                  <a:sym typeface="+mn-lt"/>
                </a:rPr>
                <a:t>请输入文案内容</a:t>
              </a:r>
            </a:p>
          </p:txBody>
        </p:sp>
        <p:grpSp>
          <p:nvGrpSpPr>
            <p:cNvPr id="34" name="组合 33">
              <a:extLst>
                <a:ext uri="{FF2B5EF4-FFF2-40B4-BE49-F238E27FC236}">
                  <a16:creationId xmlns:a16="http://schemas.microsoft.com/office/drawing/2014/main" id="{C99393C9-72F1-51A0-0202-21BA0F8638E1}"/>
                </a:ext>
              </a:extLst>
            </p:cNvPr>
            <p:cNvGrpSpPr/>
            <p:nvPr/>
          </p:nvGrpSpPr>
          <p:grpSpPr>
            <a:xfrm>
              <a:off x="3655409" y="2571555"/>
              <a:ext cx="1384367" cy="1384364"/>
              <a:chOff x="3791117" y="1841065"/>
              <a:chExt cx="1384367" cy="1384364"/>
            </a:xfrm>
          </p:grpSpPr>
          <p:sp>
            <p:nvSpPr>
              <p:cNvPr id="43" name="椭圆 42">
                <a:extLst>
                  <a:ext uri="{FF2B5EF4-FFF2-40B4-BE49-F238E27FC236}">
                    <a16:creationId xmlns:a16="http://schemas.microsoft.com/office/drawing/2014/main" id="{502803CC-5158-AD3E-2826-0899EEB236A0}"/>
                  </a:ext>
                </a:extLst>
              </p:cNvPr>
              <p:cNvSpPr/>
              <p:nvPr/>
            </p:nvSpPr>
            <p:spPr>
              <a:xfrm>
                <a:off x="3791117" y="1841065"/>
                <a:ext cx="1384367" cy="1384364"/>
              </a:xfrm>
              <a:prstGeom prst="ellipse">
                <a:avLst/>
              </a:prstGeom>
              <a:noFill/>
              <a:ln w="12700" cap="rnd">
                <a:gradFill>
                  <a:gsLst>
                    <a:gs pos="100000">
                      <a:srgbClr val="1B7F75"/>
                    </a:gs>
                    <a:gs pos="0">
                      <a:srgbClr val="4DC3C6"/>
                    </a:gs>
                  </a:gsLst>
                  <a:lin ang="270000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30000"/>
                  </a:lnSpc>
                </a:pPr>
                <a:endParaRPr lang="zh-CN" altLang="en-US" dirty="0">
                  <a:solidFill>
                    <a:srgbClr val="FFFFFF"/>
                  </a:solidFill>
                  <a:latin typeface="阿里巴巴普惠体" panose="00020600040101010101" pitchFamily="18" charset="-122"/>
                </a:endParaRPr>
              </a:p>
            </p:txBody>
          </p:sp>
          <p:sp>
            <p:nvSpPr>
              <p:cNvPr id="44" name="椭圆 43">
                <a:extLst>
                  <a:ext uri="{FF2B5EF4-FFF2-40B4-BE49-F238E27FC236}">
                    <a16:creationId xmlns:a16="http://schemas.microsoft.com/office/drawing/2014/main" id="{E7391612-800E-0188-3139-B11E02E16B45}"/>
                  </a:ext>
                </a:extLst>
              </p:cNvPr>
              <p:cNvSpPr/>
              <p:nvPr/>
            </p:nvSpPr>
            <p:spPr>
              <a:xfrm>
                <a:off x="3989799" y="2039747"/>
                <a:ext cx="987002" cy="987001"/>
              </a:xfrm>
              <a:prstGeom prst="ellipse">
                <a:avLst/>
              </a:prstGeom>
              <a:gradFill flip="none" rotWithShape="1">
                <a:gsLst>
                  <a:gs pos="0">
                    <a:srgbClr val="1B7F75"/>
                  </a:gs>
                  <a:gs pos="100000">
                    <a:srgbClr val="4DC3C6"/>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grpSp>
          <p:nvGrpSpPr>
            <p:cNvPr id="35" name="组合 34">
              <a:extLst>
                <a:ext uri="{FF2B5EF4-FFF2-40B4-BE49-F238E27FC236}">
                  <a16:creationId xmlns:a16="http://schemas.microsoft.com/office/drawing/2014/main" id="{6A384EDE-EF0F-148A-4543-EC0CF9CCF79F}"/>
                </a:ext>
              </a:extLst>
            </p:cNvPr>
            <p:cNvGrpSpPr/>
            <p:nvPr/>
          </p:nvGrpSpPr>
          <p:grpSpPr>
            <a:xfrm>
              <a:off x="4049787" y="3016512"/>
              <a:ext cx="595610" cy="494451"/>
              <a:chOff x="3132963" y="3140191"/>
              <a:chExt cx="645573" cy="535933"/>
            </a:xfrm>
            <a:solidFill>
              <a:schemeClr val="bg1"/>
            </a:solidFill>
          </p:grpSpPr>
          <p:sp>
            <p:nvSpPr>
              <p:cNvPr id="36" name="Freeform 226">
                <a:extLst>
                  <a:ext uri="{FF2B5EF4-FFF2-40B4-BE49-F238E27FC236}">
                    <a16:creationId xmlns:a16="http://schemas.microsoft.com/office/drawing/2014/main" id="{3AD395C1-C67B-B676-E658-13884A43C49B}"/>
                  </a:ext>
                </a:extLst>
              </p:cNvPr>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7" name="Freeform 227">
                <a:extLst>
                  <a:ext uri="{FF2B5EF4-FFF2-40B4-BE49-F238E27FC236}">
                    <a16:creationId xmlns:a16="http://schemas.microsoft.com/office/drawing/2014/main" id="{FB7D6E6A-39BA-FFF3-8570-71CE65A4C819}"/>
                  </a:ext>
                </a:extLst>
              </p:cNvPr>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8" name="Freeform 228">
                <a:extLst>
                  <a:ext uri="{FF2B5EF4-FFF2-40B4-BE49-F238E27FC236}">
                    <a16:creationId xmlns:a16="http://schemas.microsoft.com/office/drawing/2014/main" id="{84B80845-163C-365C-8FF2-83F8A1FF6BEC}"/>
                  </a:ext>
                </a:extLst>
              </p:cNvPr>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9" name="Freeform 229">
                <a:extLst>
                  <a:ext uri="{FF2B5EF4-FFF2-40B4-BE49-F238E27FC236}">
                    <a16:creationId xmlns:a16="http://schemas.microsoft.com/office/drawing/2014/main" id="{7DCBA6C6-6D80-4621-DE30-9D037844BA63}"/>
                  </a:ext>
                </a:extLst>
              </p:cNvPr>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0" name="Freeform 230">
                <a:extLst>
                  <a:ext uri="{FF2B5EF4-FFF2-40B4-BE49-F238E27FC236}">
                    <a16:creationId xmlns:a16="http://schemas.microsoft.com/office/drawing/2014/main" id="{46CED008-E218-BB40-C651-1DE8695A9856}"/>
                  </a:ext>
                </a:extLst>
              </p:cNvPr>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1" name="Freeform 231">
                <a:extLst>
                  <a:ext uri="{FF2B5EF4-FFF2-40B4-BE49-F238E27FC236}">
                    <a16:creationId xmlns:a16="http://schemas.microsoft.com/office/drawing/2014/main" id="{F2808D62-9237-D4CB-4D93-E12406367674}"/>
                  </a:ext>
                </a:extLst>
              </p:cNvPr>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45" name="组合 44">
            <a:extLst>
              <a:ext uri="{FF2B5EF4-FFF2-40B4-BE49-F238E27FC236}">
                <a16:creationId xmlns:a16="http://schemas.microsoft.com/office/drawing/2014/main" id="{2013F641-1C50-1962-1112-71F1E621FB49}"/>
              </a:ext>
            </a:extLst>
          </p:cNvPr>
          <p:cNvGrpSpPr/>
          <p:nvPr/>
        </p:nvGrpSpPr>
        <p:grpSpPr>
          <a:xfrm>
            <a:off x="5040783" y="3931497"/>
            <a:ext cx="2110435" cy="2028816"/>
            <a:chOff x="5250254" y="4008882"/>
            <a:chExt cx="2110435" cy="2028816"/>
          </a:xfrm>
        </p:grpSpPr>
        <p:sp>
          <p:nvSpPr>
            <p:cNvPr id="46" name="文本框 45">
              <a:extLst>
                <a:ext uri="{FF2B5EF4-FFF2-40B4-BE49-F238E27FC236}">
                  <a16:creationId xmlns:a16="http://schemas.microsoft.com/office/drawing/2014/main" id="{A86FB09C-7048-052D-3609-F9C7DA2084BA}"/>
                </a:ext>
              </a:extLst>
            </p:cNvPr>
            <p:cNvSpPr txBox="1"/>
            <p:nvPr/>
          </p:nvSpPr>
          <p:spPr>
            <a:xfrm>
              <a:off x="5250254" y="5573019"/>
              <a:ext cx="2110435" cy="464679"/>
            </a:xfrm>
            <a:prstGeom prst="rect">
              <a:avLst/>
            </a:prstGeom>
            <a:noFill/>
          </p:spPr>
          <p:txBody>
            <a:bodyPr wrap="square" anchor="ctr" anchorCtr="0">
              <a:spAutoFit/>
            </a:bodyPr>
            <a:lstStyle>
              <a:defPPr>
                <a:defRPr lang="zh-CN"/>
              </a:defPPr>
              <a:lvl1pPr algn="ctr">
                <a:lnSpc>
                  <a:spcPct val="130000"/>
                </a:lnSpc>
                <a:defRPr sz="2000" b="1">
                  <a:solidFill>
                    <a:schemeClr val="tx1">
                      <a:lumMod val="75000"/>
                      <a:lumOff val="25000"/>
                    </a:schemeClr>
                  </a:solidFill>
                  <a:latin typeface="阿里巴巴普惠体" panose="00020600040101010101" charset="-122"/>
                  <a:ea typeface="阿里巴巴普惠体" panose="00020600040101010101" charset="-122"/>
                  <a:cs typeface="阿里巴巴普惠体" panose="00020600040101010101" charset="-122"/>
                </a:defRPr>
              </a:lvl1pPr>
            </a:lstStyle>
            <a:p>
              <a:r>
                <a:rPr lang="zh-CN" altLang="en-US" dirty="0">
                  <a:sym typeface="+mn-lt"/>
                </a:rPr>
                <a:t>请输入文案内容</a:t>
              </a:r>
            </a:p>
          </p:txBody>
        </p:sp>
        <p:grpSp>
          <p:nvGrpSpPr>
            <p:cNvPr id="47" name="组合 46">
              <a:extLst>
                <a:ext uri="{FF2B5EF4-FFF2-40B4-BE49-F238E27FC236}">
                  <a16:creationId xmlns:a16="http://schemas.microsoft.com/office/drawing/2014/main" id="{B133212C-6780-54C9-B971-70AF5C69C4BD}"/>
                </a:ext>
              </a:extLst>
            </p:cNvPr>
            <p:cNvGrpSpPr/>
            <p:nvPr/>
          </p:nvGrpSpPr>
          <p:grpSpPr>
            <a:xfrm>
              <a:off x="5613288" y="4008882"/>
              <a:ext cx="1384367" cy="1384364"/>
              <a:chOff x="3791117" y="1841065"/>
              <a:chExt cx="1384367" cy="1384364"/>
            </a:xfrm>
          </p:grpSpPr>
          <p:sp>
            <p:nvSpPr>
              <p:cNvPr id="50" name="椭圆 49">
                <a:extLst>
                  <a:ext uri="{FF2B5EF4-FFF2-40B4-BE49-F238E27FC236}">
                    <a16:creationId xmlns:a16="http://schemas.microsoft.com/office/drawing/2014/main" id="{C8E7A9B9-6CB1-AB03-F6EF-27BE335E20CE}"/>
                  </a:ext>
                </a:extLst>
              </p:cNvPr>
              <p:cNvSpPr/>
              <p:nvPr/>
            </p:nvSpPr>
            <p:spPr>
              <a:xfrm>
                <a:off x="3791117" y="1841065"/>
                <a:ext cx="1384367" cy="1384364"/>
              </a:xfrm>
              <a:prstGeom prst="ellipse">
                <a:avLst/>
              </a:prstGeom>
              <a:noFill/>
              <a:ln w="12700" cap="rnd">
                <a:gradFill>
                  <a:gsLst>
                    <a:gs pos="100000">
                      <a:srgbClr val="FF7738"/>
                    </a:gs>
                    <a:gs pos="0">
                      <a:srgbClr val="FFBD6B"/>
                    </a:gs>
                  </a:gsLst>
                  <a:lin ang="270000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30000"/>
                  </a:lnSpc>
                </a:pPr>
                <a:endParaRPr lang="zh-CN" altLang="en-US" dirty="0">
                  <a:solidFill>
                    <a:srgbClr val="FFFFFF"/>
                  </a:solidFill>
                  <a:latin typeface="阿里巴巴普惠体" panose="00020600040101010101" pitchFamily="18" charset="-122"/>
                </a:endParaRPr>
              </a:p>
            </p:txBody>
          </p:sp>
          <p:sp>
            <p:nvSpPr>
              <p:cNvPr id="51" name="椭圆 50">
                <a:extLst>
                  <a:ext uri="{FF2B5EF4-FFF2-40B4-BE49-F238E27FC236}">
                    <a16:creationId xmlns:a16="http://schemas.microsoft.com/office/drawing/2014/main" id="{1A17E588-1DA1-1F7B-C481-98595288A268}"/>
                  </a:ext>
                </a:extLst>
              </p:cNvPr>
              <p:cNvSpPr/>
              <p:nvPr/>
            </p:nvSpPr>
            <p:spPr>
              <a:xfrm>
                <a:off x="3989799" y="2039747"/>
                <a:ext cx="987002" cy="987001"/>
              </a:xfrm>
              <a:prstGeom prst="ellipse">
                <a:avLst/>
              </a:prstGeom>
              <a:gradFill flip="none" rotWithShape="1">
                <a:gsLst>
                  <a:gs pos="0">
                    <a:srgbClr val="FF7738"/>
                  </a:gs>
                  <a:gs pos="100000">
                    <a:srgbClr val="FFBD6B"/>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sp>
          <p:nvSpPr>
            <p:cNvPr id="48" name="teacher_268081">
              <a:extLst>
                <a:ext uri="{FF2B5EF4-FFF2-40B4-BE49-F238E27FC236}">
                  <a16:creationId xmlns:a16="http://schemas.microsoft.com/office/drawing/2014/main" id="{F04D9880-2C9E-8B09-50B9-DFC1B10365BE}"/>
                </a:ext>
              </a:extLst>
            </p:cNvPr>
            <p:cNvSpPr/>
            <p:nvPr/>
          </p:nvSpPr>
          <p:spPr>
            <a:xfrm>
              <a:off x="6037013" y="4432606"/>
              <a:ext cx="536916" cy="536916"/>
            </a:xfrm>
            <a:custGeom>
              <a:avLst/>
              <a:gdLst>
                <a:gd name="connsiteX0" fmla="*/ 369575 w 739152"/>
                <a:gd name="connsiteY0" fmla="*/ 36337 h 739152"/>
                <a:gd name="connsiteX1" fmla="*/ 369576 w 739152"/>
                <a:gd name="connsiteY1" fmla="*/ 369575 h 739152"/>
                <a:gd name="connsiteX2" fmla="*/ 133940 w 739152"/>
                <a:gd name="connsiteY2" fmla="*/ 605210 h 739152"/>
                <a:gd name="connsiteX3" fmla="*/ 536194 w 739152"/>
                <a:gd name="connsiteY3" fmla="*/ 658168 h 739152"/>
                <a:gd name="connsiteX4" fmla="*/ 691458 w 739152"/>
                <a:gd name="connsiteY4" fmla="*/ 283327 h 739152"/>
                <a:gd name="connsiteX5" fmla="*/ 425108 w 739152"/>
                <a:gd name="connsiteY5" fmla="*/ 40975 h 739152"/>
                <a:gd name="connsiteX6" fmla="*/ 369576 w 739152"/>
                <a:gd name="connsiteY6" fmla="*/ 36337 h 739152"/>
                <a:gd name="connsiteX7" fmla="*/ 369576 w 739152"/>
                <a:gd name="connsiteY7" fmla="*/ 0 h 739152"/>
                <a:gd name="connsiteX8" fmla="*/ 739152 w 739152"/>
                <a:gd name="connsiteY8" fmla="*/ 369576 h 739152"/>
                <a:gd name="connsiteX9" fmla="*/ 369576 w 739152"/>
                <a:gd name="connsiteY9" fmla="*/ 739152 h 739152"/>
                <a:gd name="connsiteX10" fmla="*/ 0 w 739152"/>
                <a:gd name="connsiteY10" fmla="*/ 369576 h 739152"/>
                <a:gd name="connsiteX11" fmla="*/ 369576 w 739152"/>
                <a:gd name="connsiteY11" fmla="*/ 0 h 739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152" h="739152">
                  <a:moveTo>
                    <a:pt x="369575" y="36337"/>
                  </a:moveTo>
                  <a:cubicBezTo>
                    <a:pt x="369575" y="147416"/>
                    <a:pt x="369576" y="258496"/>
                    <a:pt x="369576" y="369575"/>
                  </a:cubicBezTo>
                  <a:lnTo>
                    <a:pt x="133940" y="605210"/>
                  </a:lnTo>
                  <a:cubicBezTo>
                    <a:pt x="240590" y="711860"/>
                    <a:pt x="405575" y="733581"/>
                    <a:pt x="536194" y="658168"/>
                  </a:cubicBezTo>
                  <a:cubicBezTo>
                    <a:pt x="666812" y="582755"/>
                    <a:pt x="730494" y="429013"/>
                    <a:pt x="691458" y="283327"/>
                  </a:cubicBezTo>
                  <a:cubicBezTo>
                    <a:pt x="657301" y="155851"/>
                    <a:pt x="551953" y="62356"/>
                    <a:pt x="425108" y="40975"/>
                  </a:cubicBezTo>
                  <a:lnTo>
                    <a:pt x="369576" y="36337"/>
                  </a:lnTo>
                  <a:close/>
                  <a:moveTo>
                    <a:pt x="369576" y="0"/>
                  </a:moveTo>
                  <a:cubicBezTo>
                    <a:pt x="573687" y="0"/>
                    <a:pt x="739152" y="165465"/>
                    <a:pt x="739152" y="369576"/>
                  </a:cubicBezTo>
                  <a:cubicBezTo>
                    <a:pt x="739152" y="573687"/>
                    <a:pt x="573687" y="739152"/>
                    <a:pt x="369576" y="739152"/>
                  </a:cubicBezTo>
                  <a:cubicBezTo>
                    <a:pt x="165465" y="739152"/>
                    <a:pt x="0" y="573687"/>
                    <a:pt x="0" y="369576"/>
                  </a:cubicBezTo>
                  <a:cubicBezTo>
                    <a:pt x="0" y="165465"/>
                    <a:pt x="165465" y="0"/>
                    <a:pt x="369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30000"/>
                </a:lnSpc>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R"/>
                <a:cs typeface="+mn-cs"/>
              </a:endParaRPr>
            </a:p>
          </p:txBody>
        </p:sp>
      </p:grpSp>
      <p:sp>
        <p:nvSpPr>
          <p:cNvPr id="52" name="弧形 51">
            <a:extLst>
              <a:ext uri="{FF2B5EF4-FFF2-40B4-BE49-F238E27FC236}">
                <a16:creationId xmlns:a16="http://schemas.microsoft.com/office/drawing/2014/main" id="{10AACB60-9CDA-B1D9-81DD-3D19C1C7F86A}"/>
              </a:ext>
            </a:extLst>
          </p:cNvPr>
          <p:cNvSpPr/>
          <p:nvPr/>
        </p:nvSpPr>
        <p:spPr>
          <a:xfrm rot="5400000" flipV="1">
            <a:off x="4147529" y="2860781"/>
            <a:ext cx="1852088" cy="1852088"/>
          </a:xfrm>
          <a:prstGeom prst="arc">
            <a:avLst/>
          </a:prstGeom>
          <a:noFill/>
          <a:ln w="12700">
            <a:solidFill>
              <a:schemeClr val="bg1">
                <a:lumMod val="65000"/>
              </a:schemeClr>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3" name="弧形 52">
            <a:extLst>
              <a:ext uri="{FF2B5EF4-FFF2-40B4-BE49-F238E27FC236}">
                <a16:creationId xmlns:a16="http://schemas.microsoft.com/office/drawing/2014/main" id="{60BBDE8F-2503-8A72-AF7D-CEE252C10E7C}"/>
              </a:ext>
            </a:extLst>
          </p:cNvPr>
          <p:cNvSpPr/>
          <p:nvPr/>
        </p:nvSpPr>
        <p:spPr>
          <a:xfrm rot="16200000">
            <a:off x="6192384" y="2831989"/>
            <a:ext cx="1852088" cy="1852088"/>
          </a:xfrm>
          <a:prstGeom prst="arc">
            <a:avLst/>
          </a:prstGeom>
          <a:noFill/>
          <a:ln w="12700">
            <a:solidFill>
              <a:schemeClr val="bg1">
                <a:lumMod val="65000"/>
              </a:schemeClr>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4" name="弧形 53">
            <a:extLst>
              <a:ext uri="{FF2B5EF4-FFF2-40B4-BE49-F238E27FC236}">
                <a16:creationId xmlns:a16="http://schemas.microsoft.com/office/drawing/2014/main" id="{1A6622B1-20C6-D426-B256-8AE8B04341C6}"/>
              </a:ext>
            </a:extLst>
          </p:cNvPr>
          <p:cNvSpPr/>
          <p:nvPr/>
        </p:nvSpPr>
        <p:spPr>
          <a:xfrm rot="5400000" flipV="1">
            <a:off x="8237239" y="2850897"/>
            <a:ext cx="1852088" cy="1852088"/>
          </a:xfrm>
          <a:prstGeom prst="arc">
            <a:avLst/>
          </a:prstGeom>
          <a:noFill/>
          <a:ln w="12700">
            <a:solidFill>
              <a:schemeClr val="bg1">
                <a:lumMod val="65000"/>
              </a:schemeClr>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1566127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anim calcmode="lin" valueType="num">
                                      <p:cBhvr>
                                        <p:cTn id="28" dur="500" fill="hold"/>
                                        <p:tgtEl>
                                          <p:spTgt spid="45"/>
                                        </p:tgtEl>
                                        <p:attrNameLst>
                                          <p:attrName>ppt_x</p:attrName>
                                        </p:attrNameLst>
                                      </p:cBhvr>
                                      <p:tavLst>
                                        <p:tav tm="0">
                                          <p:val>
                                            <p:strVal val="#ppt_x"/>
                                          </p:val>
                                        </p:tav>
                                        <p:tav tm="100000">
                                          <p:val>
                                            <p:strVal val="#ppt_x"/>
                                          </p:val>
                                        </p:tav>
                                      </p:tavLst>
                                    </p:anim>
                                    <p:anim calcmode="lin" valueType="num">
                                      <p:cBhvr>
                                        <p:cTn id="29" dur="500" fill="hold"/>
                                        <p:tgtEl>
                                          <p:spTgt spid="4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3000"/>
                            </p:stCondLst>
                            <p:childTnLst>
                              <p:par>
                                <p:cTn id="35" presetID="47"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anim calcmode="lin" valueType="num">
                                      <p:cBhvr>
                                        <p:cTn id="38" dur="500" fill="hold"/>
                                        <p:tgtEl>
                                          <p:spTgt spid="4"/>
                                        </p:tgtEl>
                                        <p:attrNameLst>
                                          <p:attrName>ppt_x</p:attrName>
                                        </p:attrNameLst>
                                      </p:cBhvr>
                                      <p:tavLst>
                                        <p:tav tm="0">
                                          <p:val>
                                            <p:strVal val="#ppt_x"/>
                                          </p:val>
                                        </p:tav>
                                        <p:tav tm="100000">
                                          <p:val>
                                            <p:strVal val="#ppt_x"/>
                                          </p:val>
                                        </p:tav>
                                      </p:tavLst>
                                    </p:anim>
                                    <p:anim calcmode="lin" valueType="num">
                                      <p:cBhvr>
                                        <p:cTn id="39" dur="5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500"/>
                                        <p:tgtEl>
                                          <p:spTgt spid="54"/>
                                        </p:tgtEl>
                                      </p:cBhvr>
                                    </p:animEffect>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3"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AA555-049B-2B13-EC8C-D7791C7B44FE}"/>
              </a:ext>
            </a:extLst>
          </p:cNvPr>
          <p:cNvSpPr>
            <a:spLocks noGrp="1"/>
          </p:cNvSpPr>
          <p:nvPr>
            <p:ph type="title"/>
          </p:nvPr>
        </p:nvSpPr>
        <p:spPr/>
        <p:txBody>
          <a:bodyPr/>
          <a:lstStyle/>
          <a:p>
            <a:r>
              <a:rPr lang="zh-CN" altLang="en-US" dirty="0"/>
              <a:t>未来工作与规划</a:t>
            </a:r>
          </a:p>
        </p:txBody>
      </p:sp>
      <p:grpSp>
        <p:nvGrpSpPr>
          <p:cNvPr id="7" name="组合 6">
            <a:extLst>
              <a:ext uri="{FF2B5EF4-FFF2-40B4-BE49-F238E27FC236}">
                <a16:creationId xmlns:a16="http://schemas.microsoft.com/office/drawing/2014/main" id="{ACF063C8-634E-58B1-E47E-7D56B6FA3244}"/>
              </a:ext>
            </a:extLst>
          </p:cNvPr>
          <p:cNvGrpSpPr/>
          <p:nvPr/>
        </p:nvGrpSpPr>
        <p:grpSpPr>
          <a:xfrm>
            <a:off x="0" y="2324100"/>
            <a:ext cx="11353800" cy="3238500"/>
            <a:chOff x="0" y="2324100"/>
            <a:chExt cx="11353800" cy="3238500"/>
          </a:xfrm>
        </p:grpSpPr>
        <p:sp>
          <p:nvSpPr>
            <p:cNvPr id="5" name="矩形: 对角圆角 4">
              <a:extLst>
                <a:ext uri="{FF2B5EF4-FFF2-40B4-BE49-F238E27FC236}">
                  <a16:creationId xmlns:a16="http://schemas.microsoft.com/office/drawing/2014/main" id="{4AD393FF-5084-4F07-4E6E-C7CC070DD80E}"/>
                </a:ext>
              </a:extLst>
            </p:cNvPr>
            <p:cNvSpPr/>
            <p:nvPr/>
          </p:nvSpPr>
          <p:spPr>
            <a:xfrm>
              <a:off x="0" y="2324100"/>
              <a:ext cx="11353800" cy="3238500"/>
            </a:xfrm>
            <a:prstGeom prst="round2DiagRect">
              <a:avLst>
                <a:gd name="adj1" fmla="val 0"/>
                <a:gd name="adj2" fmla="val 50000"/>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D4FDFD6-96CA-F1C0-2197-47C15B271AB7}"/>
                </a:ext>
              </a:extLst>
            </p:cNvPr>
            <p:cNvSpPr/>
            <p:nvPr/>
          </p:nvSpPr>
          <p:spPr>
            <a:xfrm>
              <a:off x="8282895" y="2615519"/>
              <a:ext cx="2693762" cy="2693762"/>
            </a:xfrm>
            <a:prstGeom prst="ellipse">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圆角 7">
            <a:extLst>
              <a:ext uri="{FF2B5EF4-FFF2-40B4-BE49-F238E27FC236}">
                <a16:creationId xmlns:a16="http://schemas.microsoft.com/office/drawing/2014/main" id="{FC11C36D-A94E-E301-0A35-A4DDEA301FD4}"/>
              </a:ext>
            </a:extLst>
          </p:cNvPr>
          <p:cNvSpPr/>
          <p:nvPr/>
        </p:nvSpPr>
        <p:spPr>
          <a:xfrm>
            <a:off x="971550" y="1790700"/>
            <a:ext cx="3314700" cy="4381500"/>
          </a:xfrm>
          <a:prstGeom prst="roundRect">
            <a:avLst>
              <a:gd name="adj" fmla="val 9196"/>
            </a:avLst>
          </a:prstGeom>
          <a:solidFill>
            <a:schemeClr val="bg1"/>
          </a:solidFill>
          <a:ln>
            <a:noFill/>
          </a:ln>
          <a:effectLst>
            <a:outerShdw blurRad="3556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4D6E1FC1-BBD5-6F09-F6A6-05F4374309FA}"/>
              </a:ext>
            </a:extLst>
          </p:cNvPr>
          <p:cNvSpPr/>
          <p:nvPr/>
        </p:nvSpPr>
        <p:spPr>
          <a:xfrm>
            <a:off x="4591052" y="1790700"/>
            <a:ext cx="3314700" cy="4381500"/>
          </a:xfrm>
          <a:prstGeom prst="roundRect">
            <a:avLst>
              <a:gd name="adj" fmla="val 9196"/>
            </a:avLst>
          </a:prstGeom>
          <a:solidFill>
            <a:schemeClr val="bg1"/>
          </a:solidFill>
          <a:ln>
            <a:noFill/>
          </a:ln>
          <a:effectLst>
            <a:outerShdw blurRad="3556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3B8F0B1-E9F8-153B-C0F3-6F9AF0FBA337}"/>
              </a:ext>
            </a:extLst>
          </p:cNvPr>
          <p:cNvSpPr txBox="1"/>
          <p:nvPr/>
        </p:nvSpPr>
        <p:spPr>
          <a:xfrm>
            <a:off x="4829177" y="3692338"/>
            <a:ext cx="2838451" cy="2647456"/>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4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此处添加详细文本描述，建议与标题相关并符合整体语言风格此处添加详细文本描述此处添加详细文本描述此处添加详细文本描述此处添加详细文本描述此处添加详细文本描述</a:t>
            </a:r>
            <a:endParaRPr lang="en-US" altLang="zh-CN" sz="14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4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4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3" name="矩形 2">
            <a:extLst>
              <a:ext uri="{FF2B5EF4-FFF2-40B4-BE49-F238E27FC236}">
                <a16:creationId xmlns:a16="http://schemas.microsoft.com/office/drawing/2014/main" id="{D9D348CD-9AB3-CCDA-7CC7-30344C1FF490}"/>
              </a:ext>
            </a:extLst>
          </p:cNvPr>
          <p:cNvSpPr/>
          <p:nvPr/>
        </p:nvSpPr>
        <p:spPr>
          <a:xfrm>
            <a:off x="6095999" y="2010739"/>
            <a:ext cx="1721663" cy="1428749"/>
          </a:xfrm>
          <a:prstGeom prst="rect">
            <a:avLst/>
          </a:prstGeom>
          <a:blipFill dpi="0" rotWithShape="1">
            <a:blip r:embed="rId4" cstate="email">
              <a:alphaModFix amt="83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3BC4AF8-640C-98DD-DBC5-9A2D716F56C6}"/>
              </a:ext>
            </a:extLst>
          </p:cNvPr>
          <p:cNvSpPr txBox="1"/>
          <p:nvPr/>
        </p:nvSpPr>
        <p:spPr>
          <a:xfrm>
            <a:off x="4816309" y="2508038"/>
            <a:ext cx="2420587" cy="1077218"/>
          </a:xfrm>
          <a:prstGeom prst="rect">
            <a:avLst/>
          </a:prstGeom>
          <a:noFill/>
        </p:spPr>
        <p:txBody>
          <a:bodyPr wrap="square" rtlCol="0">
            <a:spAutoFit/>
          </a:bodyPr>
          <a:lstStyle/>
          <a:p>
            <a:r>
              <a:rPr lang="zh-CN" altLang="en-US" sz="32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努力前进</a:t>
            </a:r>
            <a:endParaRPr lang="en-US" altLang="zh-CN" sz="32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a:p>
            <a:r>
              <a:rPr lang="zh-CN" altLang="en-US" sz="32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踏浪而行。</a:t>
            </a:r>
            <a:endParaRPr lang="en-US" altLang="zh-CN" sz="32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grpSp>
        <p:nvGrpSpPr>
          <p:cNvPr id="10" name="组合 9">
            <a:extLst>
              <a:ext uri="{FF2B5EF4-FFF2-40B4-BE49-F238E27FC236}">
                <a16:creationId xmlns:a16="http://schemas.microsoft.com/office/drawing/2014/main" id="{247DF5BA-3269-5F36-C7A4-792B702DE53E}"/>
              </a:ext>
            </a:extLst>
          </p:cNvPr>
          <p:cNvGrpSpPr/>
          <p:nvPr/>
        </p:nvGrpSpPr>
        <p:grpSpPr>
          <a:xfrm>
            <a:off x="1655454" y="2429510"/>
            <a:ext cx="1896570" cy="1872588"/>
            <a:chOff x="1531363" y="2254395"/>
            <a:chExt cx="3603157" cy="3557598"/>
          </a:xfrm>
        </p:grpSpPr>
        <p:sp>
          <p:nvSpPr>
            <p:cNvPr id="11" name="Freeform 5">
              <a:extLst>
                <a:ext uri="{FF2B5EF4-FFF2-40B4-BE49-F238E27FC236}">
                  <a16:creationId xmlns:a16="http://schemas.microsoft.com/office/drawing/2014/main" id="{449FA45E-CA63-B84E-3DCB-AB8DDB90E37D}"/>
                </a:ext>
              </a:extLst>
            </p:cNvPr>
            <p:cNvSpPr>
              <a:spLocks/>
            </p:cNvSpPr>
            <p:nvPr/>
          </p:nvSpPr>
          <p:spPr bwMode="auto">
            <a:xfrm flipH="1">
              <a:off x="1531363" y="2439339"/>
              <a:ext cx="2987555" cy="3372654"/>
            </a:xfrm>
            <a:custGeom>
              <a:avLst/>
              <a:gdLst>
                <a:gd name="T0" fmla="*/ 2343 w 5374"/>
                <a:gd name="T1" fmla="*/ 0 h 6062"/>
                <a:gd name="T2" fmla="*/ 5374 w 5374"/>
                <a:gd name="T3" fmla="*/ 3031 h 6062"/>
                <a:gd name="T4" fmla="*/ 2343 w 5374"/>
                <a:gd name="T5" fmla="*/ 6062 h 6062"/>
                <a:gd name="T6" fmla="*/ 0 w 5374"/>
                <a:gd name="T7" fmla="*/ 4954 h 6062"/>
                <a:gd name="T8" fmla="*/ 2343 w 5374"/>
                <a:gd name="T9" fmla="*/ 3031 h 6062"/>
                <a:gd name="T10" fmla="*/ 2343 w 5374"/>
                <a:gd name="T11" fmla="*/ 0 h 6062"/>
              </a:gdLst>
              <a:ahLst/>
              <a:cxnLst>
                <a:cxn ang="0">
                  <a:pos x="T0" y="T1"/>
                </a:cxn>
                <a:cxn ang="0">
                  <a:pos x="T2" y="T3"/>
                </a:cxn>
                <a:cxn ang="0">
                  <a:pos x="T4" y="T5"/>
                </a:cxn>
                <a:cxn ang="0">
                  <a:pos x="T6" y="T7"/>
                </a:cxn>
                <a:cxn ang="0">
                  <a:pos x="T8" y="T9"/>
                </a:cxn>
                <a:cxn ang="0">
                  <a:pos x="T10" y="T11"/>
                </a:cxn>
              </a:cxnLst>
              <a:rect l="0" t="0" r="r" b="b"/>
              <a:pathLst>
                <a:path w="5374" h="6062">
                  <a:moveTo>
                    <a:pt x="2343" y="0"/>
                  </a:moveTo>
                  <a:cubicBezTo>
                    <a:pt x="4017" y="0"/>
                    <a:pt x="5374" y="1357"/>
                    <a:pt x="5374" y="3031"/>
                  </a:cubicBezTo>
                  <a:cubicBezTo>
                    <a:pt x="5374" y="4705"/>
                    <a:pt x="4017" y="6062"/>
                    <a:pt x="2343" y="6062"/>
                  </a:cubicBezTo>
                  <a:cubicBezTo>
                    <a:pt x="1436" y="6062"/>
                    <a:pt x="576" y="5655"/>
                    <a:pt x="0" y="4954"/>
                  </a:cubicBezTo>
                  <a:lnTo>
                    <a:pt x="2343" y="3031"/>
                  </a:lnTo>
                  <a:lnTo>
                    <a:pt x="2343" y="0"/>
                  </a:lnTo>
                  <a:close/>
                </a:path>
              </a:pathLst>
            </a:custGeom>
            <a:gradFill flip="none" rotWithShape="1">
              <a:gsLst>
                <a:gs pos="0">
                  <a:srgbClr val="FF7738"/>
                </a:gs>
                <a:gs pos="100000">
                  <a:srgbClr val="FFBD6B"/>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4400" kern="0" dirty="0">
                <a:solidFill>
                  <a:srgbClr val="FFFFFF"/>
                </a:solidFill>
                <a:latin typeface="阿里巴巴普惠体" panose="00020600040101010101" pitchFamily="18" charset="-122"/>
                <a:ea typeface="阿里巴巴普惠体" panose="00020600040101010101" pitchFamily="18" charset="-122"/>
                <a:cs typeface="+mn-ea"/>
              </a:endParaRPr>
            </a:p>
          </p:txBody>
        </p:sp>
        <p:sp>
          <p:nvSpPr>
            <p:cNvPr id="12" name="任意多边形: 形状 11">
              <a:extLst>
                <a:ext uri="{FF2B5EF4-FFF2-40B4-BE49-F238E27FC236}">
                  <a16:creationId xmlns:a16="http://schemas.microsoft.com/office/drawing/2014/main" id="{C418AFC4-861C-73C4-1E40-C3428637B622}"/>
                </a:ext>
              </a:extLst>
            </p:cNvPr>
            <p:cNvSpPr>
              <a:spLocks/>
            </p:cNvSpPr>
            <p:nvPr/>
          </p:nvSpPr>
          <p:spPr bwMode="auto">
            <a:xfrm flipH="1">
              <a:off x="3449080" y="2254395"/>
              <a:ext cx="1685440" cy="2755610"/>
            </a:xfrm>
            <a:custGeom>
              <a:avLst/>
              <a:gdLst>
                <a:gd name="connsiteX0" fmla="*/ 615958 w 1685440"/>
                <a:gd name="connsiteY0" fmla="*/ 383083 h 2755610"/>
                <a:gd name="connsiteX1" fmla="*/ 488501 w 1685440"/>
                <a:gd name="connsiteY1" fmla="*/ 498959 h 2755610"/>
                <a:gd name="connsiteX2" fmla="*/ 382648 w 1685440"/>
                <a:gd name="connsiteY2" fmla="*/ 2755610 h 2755610"/>
                <a:gd name="connsiteX3" fmla="*/ 1685440 w 1685440"/>
                <a:gd name="connsiteY3" fmla="*/ 1686045 h 2755610"/>
                <a:gd name="connsiteX4" fmla="*/ 1297497 w 1685440"/>
                <a:gd name="connsiteY4" fmla="*/ 1213235 h 2755610"/>
                <a:gd name="connsiteX5" fmla="*/ 1685440 w 1685440"/>
                <a:gd name="connsiteY5" fmla="*/ 0 h 2755610"/>
                <a:gd name="connsiteX6" fmla="*/ 615602 w 1685440"/>
                <a:gd name="connsiteY6" fmla="*/ 382650 h 2755610"/>
                <a:gd name="connsiteX7" fmla="*/ 615958 w 1685440"/>
                <a:gd name="connsiteY7" fmla="*/ 383083 h 2755610"/>
                <a:gd name="connsiteX8" fmla="*/ 616183 w 1685440"/>
                <a:gd name="connsiteY8" fmla="*/ 382878 h 2755610"/>
                <a:gd name="connsiteX9" fmla="*/ 1297497 w 1685440"/>
                <a:gd name="connsiteY9" fmla="*/ 1213235 h 2755610"/>
                <a:gd name="connsiteX10" fmla="*/ 1685440 w 1685440"/>
                <a:gd name="connsiteY10" fmla="*/ 1685772 h 27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5440" h="2755610">
                  <a:moveTo>
                    <a:pt x="615958" y="383083"/>
                  </a:moveTo>
                  <a:lnTo>
                    <a:pt x="488501" y="498959"/>
                  </a:lnTo>
                  <a:cubicBezTo>
                    <a:pt x="-113679" y="1105012"/>
                    <a:pt x="-170955" y="2080875"/>
                    <a:pt x="382648" y="2755610"/>
                  </a:cubicBezTo>
                  <a:lnTo>
                    <a:pt x="1685440" y="1686045"/>
                  </a:lnTo>
                  <a:lnTo>
                    <a:pt x="1297497" y="1213235"/>
                  </a:lnTo>
                  <a:close/>
                  <a:moveTo>
                    <a:pt x="1685440" y="0"/>
                  </a:moveTo>
                  <a:cubicBezTo>
                    <a:pt x="1295447" y="0"/>
                    <a:pt x="917137" y="135151"/>
                    <a:pt x="615602" y="382650"/>
                  </a:cubicBezTo>
                  <a:lnTo>
                    <a:pt x="615958" y="383083"/>
                  </a:lnTo>
                  <a:lnTo>
                    <a:pt x="616183" y="382878"/>
                  </a:lnTo>
                  <a:lnTo>
                    <a:pt x="1297497" y="1213235"/>
                  </a:lnTo>
                  <a:lnTo>
                    <a:pt x="1685440" y="1685772"/>
                  </a:lnTo>
                  <a:close/>
                </a:path>
              </a:pathLst>
            </a:custGeom>
            <a:gradFill flip="none" rotWithShape="1">
              <a:gsLst>
                <a:gs pos="0">
                  <a:srgbClr val="1B7F75"/>
                </a:gs>
                <a:gs pos="100000">
                  <a:srgbClr val="4DC3C6"/>
                </a:gs>
              </a:gsLst>
              <a:lin ang="8100000" scaled="1"/>
              <a:tileRect/>
            </a:gradFill>
            <a:ln w="63500">
              <a:no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阿里巴巴普惠体" panose="00020600040101010101" pitchFamily="18" charset="-122"/>
                <a:ea typeface="阿里巴巴普惠体" panose="00020600040101010101" pitchFamily="18" charset="-122"/>
                <a:cs typeface="+mn-ea"/>
              </a:endParaRPr>
            </a:p>
          </p:txBody>
        </p:sp>
      </p:grpSp>
      <p:grpSp>
        <p:nvGrpSpPr>
          <p:cNvPr id="18" name="组合 17">
            <a:extLst>
              <a:ext uri="{FF2B5EF4-FFF2-40B4-BE49-F238E27FC236}">
                <a16:creationId xmlns:a16="http://schemas.microsoft.com/office/drawing/2014/main" id="{EB42F22F-92C6-A9F3-C95B-42B9C9FBDD41}"/>
              </a:ext>
            </a:extLst>
          </p:cNvPr>
          <p:cNvGrpSpPr/>
          <p:nvPr/>
        </p:nvGrpSpPr>
        <p:grpSpPr>
          <a:xfrm>
            <a:off x="2006095" y="4771627"/>
            <a:ext cx="2093515" cy="338554"/>
            <a:chOff x="2192735" y="4970727"/>
            <a:chExt cx="2093515" cy="338554"/>
          </a:xfrm>
        </p:grpSpPr>
        <p:sp>
          <p:nvSpPr>
            <p:cNvPr id="13" name="文本框 12">
              <a:extLst>
                <a:ext uri="{FF2B5EF4-FFF2-40B4-BE49-F238E27FC236}">
                  <a16:creationId xmlns:a16="http://schemas.microsoft.com/office/drawing/2014/main" id="{3A9D437F-3375-4B66-6991-501E8054C8DD}"/>
                </a:ext>
              </a:extLst>
            </p:cNvPr>
            <p:cNvSpPr txBox="1"/>
            <p:nvPr/>
          </p:nvSpPr>
          <p:spPr>
            <a:xfrm>
              <a:off x="2349043" y="4970727"/>
              <a:ext cx="1937207" cy="338554"/>
            </a:xfrm>
            <a:prstGeom prst="rect">
              <a:avLst/>
            </a:prstGeom>
            <a:noFill/>
          </p:spPr>
          <p:txBody>
            <a:bodyPr wrap="square" rtlCol="0">
              <a:spAutoFit/>
            </a:bodyPr>
            <a:lstStyle/>
            <a:p>
              <a:pPr>
                <a:buClr>
                  <a:srgbClr val="FF7738"/>
                </a:buClr>
              </a:pPr>
              <a:r>
                <a:rPr lang="zh-CN" altLang="en-US" sz="1600" dirty="0">
                  <a:solidFill>
                    <a:schemeClr val="tx1">
                      <a:lumMod val="75000"/>
                      <a:lumOff val="25000"/>
                    </a:schemeClr>
                  </a:solidFill>
                </a:rPr>
                <a:t>第一季度</a:t>
              </a:r>
            </a:p>
          </p:txBody>
        </p:sp>
        <p:sp>
          <p:nvSpPr>
            <p:cNvPr id="16" name="椭圆 15">
              <a:extLst>
                <a:ext uri="{FF2B5EF4-FFF2-40B4-BE49-F238E27FC236}">
                  <a16:creationId xmlns:a16="http://schemas.microsoft.com/office/drawing/2014/main" id="{F4FDEE96-8394-9AA1-B91E-098FCB66F3DD}"/>
                </a:ext>
              </a:extLst>
            </p:cNvPr>
            <p:cNvSpPr/>
            <p:nvPr/>
          </p:nvSpPr>
          <p:spPr>
            <a:xfrm>
              <a:off x="2192735" y="5093733"/>
              <a:ext cx="92543" cy="925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8918D8F5-03B2-72D0-CCF2-A002B46569DF}"/>
              </a:ext>
            </a:extLst>
          </p:cNvPr>
          <p:cNvGrpSpPr/>
          <p:nvPr/>
        </p:nvGrpSpPr>
        <p:grpSpPr>
          <a:xfrm>
            <a:off x="2020308" y="5219944"/>
            <a:ext cx="2093515" cy="338554"/>
            <a:chOff x="2192735" y="5364139"/>
            <a:chExt cx="2093515" cy="338554"/>
          </a:xfrm>
        </p:grpSpPr>
        <p:sp>
          <p:nvSpPr>
            <p:cNvPr id="15" name="文本框 14">
              <a:extLst>
                <a:ext uri="{FF2B5EF4-FFF2-40B4-BE49-F238E27FC236}">
                  <a16:creationId xmlns:a16="http://schemas.microsoft.com/office/drawing/2014/main" id="{2665CF16-F04F-3869-5DC5-47FBC628188A}"/>
                </a:ext>
              </a:extLst>
            </p:cNvPr>
            <p:cNvSpPr txBox="1"/>
            <p:nvPr/>
          </p:nvSpPr>
          <p:spPr>
            <a:xfrm>
              <a:off x="2349043" y="5364139"/>
              <a:ext cx="1937207" cy="338554"/>
            </a:xfrm>
            <a:prstGeom prst="rect">
              <a:avLst/>
            </a:prstGeom>
            <a:noFill/>
          </p:spPr>
          <p:txBody>
            <a:bodyPr wrap="square" rtlCol="0">
              <a:spAutoFit/>
            </a:bodyPr>
            <a:lstStyle/>
            <a:p>
              <a:pPr>
                <a:buClr>
                  <a:srgbClr val="1B7F75"/>
                </a:buClr>
              </a:pPr>
              <a:r>
                <a:rPr lang="zh-CN" altLang="en-US" sz="1600" dirty="0">
                  <a:solidFill>
                    <a:schemeClr val="tx1">
                      <a:lumMod val="75000"/>
                      <a:lumOff val="25000"/>
                    </a:schemeClr>
                  </a:solidFill>
                </a:rPr>
                <a:t>第二季度</a:t>
              </a:r>
            </a:p>
          </p:txBody>
        </p:sp>
        <p:sp>
          <p:nvSpPr>
            <p:cNvPr id="17" name="椭圆 16">
              <a:extLst>
                <a:ext uri="{FF2B5EF4-FFF2-40B4-BE49-F238E27FC236}">
                  <a16:creationId xmlns:a16="http://schemas.microsoft.com/office/drawing/2014/main" id="{E034FE0D-49B8-7965-DB64-6C3E225829BA}"/>
                </a:ext>
              </a:extLst>
            </p:cNvPr>
            <p:cNvSpPr/>
            <p:nvPr/>
          </p:nvSpPr>
          <p:spPr>
            <a:xfrm>
              <a:off x="2192735" y="5487145"/>
              <a:ext cx="92543" cy="92543"/>
            </a:xfrm>
            <a:prstGeom prst="ellipse">
              <a:avLst/>
            </a:prstGeom>
            <a:solidFill>
              <a:srgbClr val="1B7F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43971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EABA31BB-31DF-6BE7-A00B-29BF4F9D99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8748" y="1697752"/>
            <a:ext cx="2861452" cy="2756442"/>
          </a:xfrm>
          <a:prstGeom prst="rect">
            <a:avLst/>
          </a:prstGeom>
        </p:spPr>
      </p:pic>
      <p:grpSp>
        <p:nvGrpSpPr>
          <p:cNvPr id="11" name="图形 8">
            <a:extLst>
              <a:ext uri="{FF2B5EF4-FFF2-40B4-BE49-F238E27FC236}">
                <a16:creationId xmlns:a16="http://schemas.microsoft.com/office/drawing/2014/main" id="{D7D67D50-C4E7-F2C6-BEBF-4F8A9C9CF70E}"/>
              </a:ext>
            </a:extLst>
          </p:cNvPr>
          <p:cNvGrpSpPr/>
          <p:nvPr/>
        </p:nvGrpSpPr>
        <p:grpSpPr>
          <a:xfrm rot="21128337">
            <a:off x="-5280721" y="1516775"/>
            <a:ext cx="27134386" cy="8108954"/>
            <a:chOff x="-282" y="-3594883"/>
            <a:chExt cx="12191574" cy="2112189"/>
          </a:xfrm>
          <a:solidFill>
            <a:srgbClr val="FFFFFF"/>
          </a:solidFill>
        </p:grpSpPr>
        <p:sp>
          <p:nvSpPr>
            <p:cNvPr id="13" name="任意多边形: 形状 12">
              <a:extLst>
                <a:ext uri="{FF2B5EF4-FFF2-40B4-BE49-F238E27FC236}">
                  <a16:creationId xmlns:a16="http://schemas.microsoft.com/office/drawing/2014/main" id="{EA3ABD22-AF76-9DC2-C8ED-099E200E0F52}"/>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7E7CDE64-6BA8-7DEC-2ACD-E91F47BF7398}"/>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A02C3A5-4FB8-3C08-01DF-1D242E79C3D3}"/>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81C548C-5F03-3DF1-B11C-D59A514600C7}"/>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439559A-B057-275D-059F-3090DB2BB526}"/>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C57B355-A554-629D-7473-F5B20E0886CD}"/>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DA3F0A7D-6AA6-19FB-A730-3E6731759F08}"/>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19AE3C2-E9AA-30B6-462E-5766CDD8EB67}"/>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A9125A76-F0D3-7216-8189-96EAC13C6F06}"/>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E5DEC97-2FB5-7EFF-3120-0652DE8BFD4C}"/>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8802026-5F36-6A36-3076-17734E7AE809}"/>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58F33DE-8D0A-6E3D-624F-60AFEE6A8F5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24693DF5-E7C1-742A-4650-8DBB4AE76EAC}"/>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1797F92-B3FC-AFEC-A598-9F0EE1E1D9BF}"/>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22F1EE82-5686-DCD0-F6BD-AD94C2329CB4}"/>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569E2D65-0B7D-1F9E-A346-4681A9E6D0D0}"/>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99405D4-6EA2-D2CF-2FE7-61D6DF5DE326}"/>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3D3C036A-A8F4-ECF6-DCB2-11976782AAD0}"/>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69E4A6AB-A2A5-831E-8A53-F63501CD02BD}"/>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F8528F1-9820-D727-2F86-1F55D1E5A46C}"/>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FCE3353-7066-A0F9-D68B-70BDDA2238F7}"/>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567B8664-C25D-671B-FA3D-D5C710B5F352}"/>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465E5DC-C419-B17B-D844-8C4F3338191C}"/>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1F2C48A-B85C-3D48-1130-9471C7C21A1C}"/>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2797DAD-2585-3949-D9B3-74AB6B75692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A680BD8-813F-DC88-6546-0B9E420B6E3C}"/>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AE10BCD-F9E6-AF24-0C1C-ECB383888903}"/>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4CBC39C-D85C-1B5A-ADF6-B112389A59EE}"/>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DEDF0E5-F234-3D02-5BE8-2633C36A8496}"/>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FD330577-1E3E-A673-C46F-8D7154E5FAB4}"/>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6C3AC7D-7E62-C9F0-CF97-C8D23F1BAAF9}"/>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0BFA9624-1BC6-36ED-1868-802866A7046C}"/>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5" name="文本框 4">
            <a:extLst>
              <a:ext uri="{FF2B5EF4-FFF2-40B4-BE49-F238E27FC236}">
                <a16:creationId xmlns:a16="http://schemas.microsoft.com/office/drawing/2014/main" id="{C136A81A-E3C5-6C47-42BA-A5F3EE53AD0C}"/>
              </a:ext>
            </a:extLst>
          </p:cNvPr>
          <p:cNvSpPr txBox="1"/>
          <p:nvPr/>
        </p:nvSpPr>
        <p:spPr>
          <a:xfrm>
            <a:off x="2679607" y="939369"/>
            <a:ext cx="3429000"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dist"/>
            <a:r>
              <a:rPr lang="zh-CN" altLang="en-US" sz="2800" b="1" dirty="0">
                <a:gradFill>
                  <a:gsLst>
                    <a:gs pos="0">
                      <a:srgbClr val="FFF5C8"/>
                    </a:gs>
                    <a:gs pos="100000">
                      <a:srgbClr val="F7BB2A"/>
                    </a:gs>
                  </a:gsLst>
                  <a:lin ang="5400000" scaled="1"/>
                </a:gradFill>
              </a:rPr>
              <a:t>勇于探索 开创未来</a:t>
            </a:r>
          </a:p>
        </p:txBody>
      </p:sp>
      <p:sp>
        <p:nvSpPr>
          <p:cNvPr id="47" name="图形 45">
            <a:extLst>
              <a:ext uri="{FF2B5EF4-FFF2-40B4-BE49-F238E27FC236}">
                <a16:creationId xmlns:a16="http://schemas.microsoft.com/office/drawing/2014/main" id="{D501BC26-59AB-6C35-1E1D-800E450DC96D}"/>
              </a:ext>
            </a:extLst>
          </p:cNvPr>
          <p:cNvSpPr/>
          <p:nvPr/>
        </p:nvSpPr>
        <p:spPr>
          <a:xfrm rot="19762841">
            <a:off x="1795747" y="5829105"/>
            <a:ext cx="12192958" cy="1529829"/>
          </a:xfrm>
          <a:custGeom>
            <a:avLst/>
            <a:gdLst>
              <a:gd name="connsiteX0" fmla="*/ 1180376 w 12192958"/>
              <a:gd name="connsiteY0" fmla="*/ 1528583 h 1529829"/>
              <a:gd name="connsiteX1" fmla="*/ 764496 w 12192958"/>
              <a:gd name="connsiteY1" fmla="*/ 1453172 h 1529829"/>
              <a:gd name="connsiteX2" fmla="*/ 410607 w 12192958"/>
              <a:gd name="connsiteY2" fmla="*/ 1267360 h 1529829"/>
              <a:gd name="connsiteX3" fmla="*/ 173989 w 12192958"/>
              <a:gd name="connsiteY3" fmla="*/ 1044962 h 1529829"/>
              <a:gd name="connsiteX4" fmla="*/ 0 w 12192958"/>
              <a:gd name="connsiteY4" fmla="*/ 780064 h 1529829"/>
              <a:gd name="connsiteX5" fmla="*/ 7829 w 12192958"/>
              <a:gd name="connsiteY5" fmla="*/ 777348 h 1529829"/>
              <a:gd name="connsiteX6" fmla="*/ 180859 w 12192958"/>
              <a:gd name="connsiteY6" fmla="*/ 1040648 h 1529829"/>
              <a:gd name="connsiteX7" fmla="*/ 767532 w 12192958"/>
              <a:gd name="connsiteY7" fmla="*/ 1446142 h 1529829"/>
              <a:gd name="connsiteX8" fmla="*/ 2244121 w 12192958"/>
              <a:gd name="connsiteY8" fmla="*/ 1273591 h 1529829"/>
              <a:gd name="connsiteX9" fmla="*/ 3331191 w 12192958"/>
              <a:gd name="connsiteY9" fmla="*/ 720630 h 1529829"/>
              <a:gd name="connsiteX10" fmla="*/ 4729173 w 12192958"/>
              <a:gd name="connsiteY10" fmla="*/ 98328 h 1529829"/>
              <a:gd name="connsiteX11" fmla="*/ 5423531 w 12192958"/>
              <a:gd name="connsiteY11" fmla="*/ 38255 h 1529829"/>
              <a:gd name="connsiteX12" fmla="*/ 6201288 w 12192958"/>
              <a:gd name="connsiteY12" fmla="*/ 231256 h 1529829"/>
              <a:gd name="connsiteX13" fmla="*/ 7188503 w 12192958"/>
              <a:gd name="connsiteY13" fmla="*/ 693629 h 1529829"/>
              <a:gd name="connsiteX14" fmla="*/ 8169647 w 12192958"/>
              <a:gd name="connsiteY14" fmla="*/ 1048476 h 1529829"/>
              <a:gd name="connsiteX15" fmla="*/ 8971849 w 12192958"/>
              <a:gd name="connsiteY15" fmla="*/ 834545 h 1529829"/>
              <a:gd name="connsiteX16" fmla="*/ 9449239 w 12192958"/>
              <a:gd name="connsiteY16" fmla="*/ 575719 h 1529829"/>
              <a:gd name="connsiteX17" fmla="*/ 10677067 w 12192958"/>
              <a:gd name="connsiteY17" fmla="*/ 41769 h 1529829"/>
              <a:gd name="connsiteX18" fmla="*/ 11384526 w 12192958"/>
              <a:gd name="connsiteY18" fmla="*/ 23716 h 1529829"/>
              <a:gd name="connsiteX19" fmla="*/ 11774363 w 12192958"/>
              <a:gd name="connsiteY19" fmla="*/ 122453 h 1529829"/>
              <a:gd name="connsiteX20" fmla="*/ 12192959 w 12192958"/>
              <a:gd name="connsiteY20" fmla="*/ 310182 h 1529829"/>
              <a:gd name="connsiteX21" fmla="*/ 12188645 w 12192958"/>
              <a:gd name="connsiteY21" fmla="*/ 316573 h 1529829"/>
              <a:gd name="connsiteX22" fmla="*/ 11154138 w 12192958"/>
              <a:gd name="connsiteY22" fmla="*/ 8857 h 1529829"/>
              <a:gd name="connsiteX23" fmla="*/ 9453553 w 12192958"/>
              <a:gd name="connsiteY23" fmla="*/ 582269 h 1529829"/>
              <a:gd name="connsiteX24" fmla="*/ 8975683 w 12192958"/>
              <a:gd name="connsiteY24" fmla="*/ 841415 h 1529829"/>
              <a:gd name="connsiteX25" fmla="*/ 8466498 w 12192958"/>
              <a:gd name="connsiteY25" fmla="*/ 1029943 h 1529829"/>
              <a:gd name="connsiteX26" fmla="*/ 8168529 w 12192958"/>
              <a:gd name="connsiteY26" fmla="*/ 1057104 h 1529829"/>
              <a:gd name="connsiteX27" fmla="*/ 8046305 w 12192958"/>
              <a:gd name="connsiteY27" fmla="*/ 1045760 h 1529829"/>
              <a:gd name="connsiteX28" fmla="*/ 7643207 w 12192958"/>
              <a:gd name="connsiteY28" fmla="*/ 924016 h 1529829"/>
              <a:gd name="connsiteX29" fmla="*/ 7184030 w 12192958"/>
              <a:gd name="connsiteY29" fmla="*/ 700499 h 1529829"/>
              <a:gd name="connsiteX30" fmla="*/ 6197614 w 12192958"/>
              <a:gd name="connsiteY30" fmla="*/ 238446 h 1529829"/>
              <a:gd name="connsiteX31" fmla="*/ 3335345 w 12192958"/>
              <a:gd name="connsiteY31" fmla="*/ 727340 h 1529829"/>
              <a:gd name="connsiteX32" fmla="*/ 2247795 w 12192958"/>
              <a:gd name="connsiteY32" fmla="*/ 1280621 h 1529829"/>
              <a:gd name="connsiteX33" fmla="*/ 1392070 w 12192958"/>
              <a:gd name="connsiteY33" fmla="*/ 1523631 h 1529829"/>
              <a:gd name="connsiteX34" fmla="*/ 1180376 w 12192958"/>
              <a:gd name="connsiteY34" fmla="*/ 1528583 h 152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958" h="1529829">
                <a:moveTo>
                  <a:pt x="1180376" y="1528583"/>
                </a:moveTo>
                <a:cubicBezTo>
                  <a:pt x="1033708" y="1522991"/>
                  <a:pt x="894389" y="1497748"/>
                  <a:pt x="764496" y="1453172"/>
                </a:cubicBezTo>
                <a:cubicBezTo>
                  <a:pt x="637799" y="1409555"/>
                  <a:pt x="518771" y="1347085"/>
                  <a:pt x="410607" y="1267360"/>
                </a:cubicBezTo>
                <a:cubicBezTo>
                  <a:pt x="324172" y="1203613"/>
                  <a:pt x="244607" y="1128840"/>
                  <a:pt x="173989" y="1044962"/>
                </a:cubicBezTo>
                <a:cubicBezTo>
                  <a:pt x="53683" y="902287"/>
                  <a:pt x="479" y="781182"/>
                  <a:pt x="0" y="780064"/>
                </a:cubicBezTo>
                <a:lnTo>
                  <a:pt x="7829" y="777348"/>
                </a:lnTo>
                <a:cubicBezTo>
                  <a:pt x="8308" y="778466"/>
                  <a:pt x="61192" y="898773"/>
                  <a:pt x="180859" y="1040648"/>
                </a:cubicBezTo>
                <a:cubicBezTo>
                  <a:pt x="291100" y="1171659"/>
                  <a:pt x="482503" y="1348204"/>
                  <a:pt x="767532" y="1446142"/>
                </a:cubicBezTo>
                <a:cubicBezTo>
                  <a:pt x="1183571" y="1589136"/>
                  <a:pt x="1680294" y="1531140"/>
                  <a:pt x="2244121" y="1273591"/>
                </a:cubicBezTo>
                <a:cubicBezTo>
                  <a:pt x="2651532" y="1087460"/>
                  <a:pt x="3012611" y="892541"/>
                  <a:pt x="3331191" y="720630"/>
                </a:cubicBezTo>
                <a:cubicBezTo>
                  <a:pt x="3840217" y="445826"/>
                  <a:pt x="4279902" y="208409"/>
                  <a:pt x="4729173" y="98328"/>
                </a:cubicBezTo>
                <a:cubicBezTo>
                  <a:pt x="4966431" y="40172"/>
                  <a:pt x="5193463" y="20520"/>
                  <a:pt x="5423531" y="38255"/>
                </a:cubicBezTo>
                <a:cubicBezTo>
                  <a:pt x="5673890" y="57587"/>
                  <a:pt x="5928402" y="120696"/>
                  <a:pt x="6201288" y="231256"/>
                </a:cubicBezTo>
                <a:cubicBezTo>
                  <a:pt x="6611576" y="397576"/>
                  <a:pt x="6931434" y="561659"/>
                  <a:pt x="7188503" y="693629"/>
                </a:cubicBezTo>
                <a:cubicBezTo>
                  <a:pt x="7578660" y="893979"/>
                  <a:pt x="7856819" y="1036653"/>
                  <a:pt x="8169647" y="1048476"/>
                </a:cubicBezTo>
                <a:cubicBezTo>
                  <a:pt x="8399075" y="1057104"/>
                  <a:pt x="8647038" y="995433"/>
                  <a:pt x="8971849" y="834545"/>
                </a:cubicBezTo>
                <a:cubicBezTo>
                  <a:pt x="9131298" y="755459"/>
                  <a:pt x="9292985" y="664071"/>
                  <a:pt x="9449239" y="575719"/>
                </a:cubicBezTo>
                <a:cubicBezTo>
                  <a:pt x="9834443" y="357793"/>
                  <a:pt x="10232908" y="132359"/>
                  <a:pt x="10677067" y="41769"/>
                </a:cubicBezTo>
                <a:cubicBezTo>
                  <a:pt x="10916881" y="-7120"/>
                  <a:pt x="11148227" y="-13031"/>
                  <a:pt x="11384526" y="23716"/>
                </a:cubicBezTo>
                <a:cubicBezTo>
                  <a:pt x="11512820" y="43687"/>
                  <a:pt x="11643831" y="76759"/>
                  <a:pt x="11774363" y="122453"/>
                </a:cubicBezTo>
                <a:cubicBezTo>
                  <a:pt x="11911285" y="170384"/>
                  <a:pt x="12052202" y="233493"/>
                  <a:pt x="12192959" y="310182"/>
                </a:cubicBezTo>
                <a:lnTo>
                  <a:pt x="12188645" y="316573"/>
                </a:lnTo>
                <a:cubicBezTo>
                  <a:pt x="11809672" y="110470"/>
                  <a:pt x="11468724" y="20680"/>
                  <a:pt x="11154138" y="8857"/>
                </a:cubicBezTo>
                <a:cubicBezTo>
                  <a:pt x="10509789" y="-15428"/>
                  <a:pt x="9975679" y="286696"/>
                  <a:pt x="9453553" y="582269"/>
                </a:cubicBezTo>
                <a:cubicBezTo>
                  <a:pt x="9297139" y="670782"/>
                  <a:pt x="9135452" y="762170"/>
                  <a:pt x="8975683" y="841415"/>
                </a:cubicBezTo>
                <a:cubicBezTo>
                  <a:pt x="8784918" y="935839"/>
                  <a:pt x="8618438" y="997510"/>
                  <a:pt x="8466498" y="1029943"/>
                </a:cubicBezTo>
                <a:cubicBezTo>
                  <a:pt x="8364246" y="1051672"/>
                  <a:pt x="8265828" y="1060779"/>
                  <a:pt x="8168529" y="1057104"/>
                </a:cubicBezTo>
                <a:cubicBezTo>
                  <a:pt x="8127628" y="1055506"/>
                  <a:pt x="8087046" y="1051832"/>
                  <a:pt x="8046305" y="1045760"/>
                </a:cubicBezTo>
                <a:cubicBezTo>
                  <a:pt x="7923602" y="1027706"/>
                  <a:pt x="7795626" y="989042"/>
                  <a:pt x="7643207" y="924016"/>
                </a:cubicBezTo>
                <a:cubicBezTo>
                  <a:pt x="7503728" y="864582"/>
                  <a:pt x="7355622" y="788532"/>
                  <a:pt x="7184030" y="700499"/>
                </a:cubicBezTo>
                <a:cubicBezTo>
                  <a:pt x="6927121" y="568689"/>
                  <a:pt x="6607422" y="404446"/>
                  <a:pt x="6197614" y="238446"/>
                </a:cubicBezTo>
                <a:cubicBezTo>
                  <a:pt x="5080027" y="-214501"/>
                  <a:pt x="4348123" y="180609"/>
                  <a:pt x="3335345" y="727340"/>
                </a:cubicBezTo>
                <a:cubicBezTo>
                  <a:pt x="3016605" y="899412"/>
                  <a:pt x="2655367" y="1094330"/>
                  <a:pt x="2247795" y="1280621"/>
                </a:cubicBezTo>
                <a:cubicBezTo>
                  <a:pt x="1944074" y="1419301"/>
                  <a:pt x="1656169" y="1501103"/>
                  <a:pt x="1392070" y="1523631"/>
                </a:cubicBezTo>
                <a:cubicBezTo>
                  <a:pt x="1320174" y="1529542"/>
                  <a:pt x="1249396" y="1531299"/>
                  <a:pt x="1180376" y="1528583"/>
                </a:cubicBezTo>
                <a:close/>
              </a:path>
            </a:pathLst>
          </a:custGeom>
          <a:gradFill>
            <a:gsLst>
              <a:gs pos="3000">
                <a:srgbClr val="FFF5C8"/>
              </a:gs>
              <a:gs pos="4587">
                <a:srgbClr val="EED46A"/>
              </a:gs>
              <a:gs pos="13450">
                <a:srgbClr val="DBAB47"/>
              </a:gs>
              <a:gs pos="14490">
                <a:srgbClr val="D9A642"/>
              </a:gs>
              <a:gs pos="35600">
                <a:srgbClr val="9F6F27"/>
              </a:gs>
              <a:gs pos="49680">
                <a:srgbClr val="D9A642"/>
              </a:gs>
              <a:gs pos="60050">
                <a:srgbClr val="F5E378"/>
              </a:gs>
              <a:gs pos="68190">
                <a:srgbClr val="EDD067"/>
              </a:gs>
              <a:gs pos="82270">
                <a:srgbClr val="D9A642"/>
              </a:gs>
              <a:gs pos="100000">
                <a:srgbClr val="F7BB2A"/>
              </a:gs>
            </a:gsLst>
            <a:lin ang="129617" scaled="1"/>
          </a:gradFill>
          <a:ln w="1598" cap="flat">
            <a:noFill/>
            <a:prstDash val="solid"/>
            <a:miter/>
          </a:ln>
        </p:spPr>
        <p:txBody>
          <a:bodyPr rtlCol="0" anchor="ctr"/>
          <a:lstStyle/>
          <a:p>
            <a:endParaRPr lang="zh-CN" altLang="en-US"/>
          </a:p>
        </p:txBody>
      </p:sp>
      <p:grpSp>
        <p:nvGrpSpPr>
          <p:cNvPr id="63" name="组合 62">
            <a:extLst>
              <a:ext uri="{FF2B5EF4-FFF2-40B4-BE49-F238E27FC236}">
                <a16:creationId xmlns:a16="http://schemas.microsoft.com/office/drawing/2014/main" id="{B8A45A06-0909-93EA-C190-763DE50217A8}"/>
              </a:ext>
            </a:extLst>
          </p:cNvPr>
          <p:cNvGrpSpPr/>
          <p:nvPr/>
        </p:nvGrpSpPr>
        <p:grpSpPr>
          <a:xfrm>
            <a:off x="388266" y="248366"/>
            <a:ext cx="1567596" cy="705531"/>
            <a:chOff x="362368" y="198506"/>
            <a:chExt cx="1208457" cy="705531"/>
          </a:xfrm>
        </p:grpSpPr>
        <p:sp>
          <p:nvSpPr>
            <p:cNvPr id="61" name="文本框 60">
              <a:extLst>
                <a:ext uri="{FF2B5EF4-FFF2-40B4-BE49-F238E27FC236}">
                  <a16:creationId xmlns:a16="http://schemas.microsoft.com/office/drawing/2014/main" id="{43A4B3CB-E353-4521-8DB1-84F534E1BABF}"/>
                </a:ext>
              </a:extLst>
            </p:cNvPr>
            <p:cNvSpPr txBox="1"/>
            <p:nvPr/>
          </p:nvSpPr>
          <p:spPr>
            <a:xfrm>
              <a:off x="373196" y="198506"/>
              <a:ext cx="903087" cy="461665"/>
            </a:xfrm>
            <a:prstGeom prst="rect">
              <a:avLst/>
            </a:prstGeom>
            <a:noFill/>
          </p:spPr>
          <p:txBody>
            <a:bodyPr wrap="square" rtlCol="0">
              <a:spAutoFit/>
            </a:bodyPr>
            <a:lstStyle/>
            <a:p>
              <a:pPr algn="dist"/>
              <a:r>
                <a:rPr lang="en-US" altLang="zh-CN" sz="2400" dirty="0">
                  <a:gradFill>
                    <a:gsLst>
                      <a:gs pos="0">
                        <a:srgbClr val="FFF5C8"/>
                      </a:gs>
                      <a:gs pos="100000">
                        <a:srgbClr val="F7BB2A"/>
                      </a:gs>
                    </a:gsLst>
                    <a:lin ang="5400000" scaled="1"/>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rPr>
                <a:t>LOGO</a:t>
              </a:r>
              <a:endParaRPr lang="zh-CN" altLang="en-US" sz="2400" dirty="0">
                <a:gradFill>
                  <a:gsLst>
                    <a:gs pos="0">
                      <a:srgbClr val="FFF5C8"/>
                    </a:gs>
                    <a:gs pos="100000">
                      <a:srgbClr val="F7BB2A"/>
                    </a:gs>
                  </a:gsLst>
                  <a:lin ang="5400000" scaled="1"/>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endParaRPr>
            </a:p>
          </p:txBody>
        </p:sp>
        <p:sp>
          <p:nvSpPr>
            <p:cNvPr id="62" name="文本框 61">
              <a:extLst>
                <a:ext uri="{FF2B5EF4-FFF2-40B4-BE49-F238E27FC236}">
                  <a16:creationId xmlns:a16="http://schemas.microsoft.com/office/drawing/2014/main" id="{CC02606D-F474-8A6B-A742-26DDFCB63732}"/>
                </a:ext>
              </a:extLst>
            </p:cNvPr>
            <p:cNvSpPr txBox="1"/>
            <p:nvPr/>
          </p:nvSpPr>
          <p:spPr>
            <a:xfrm>
              <a:off x="362368" y="565483"/>
              <a:ext cx="1208457" cy="338554"/>
            </a:xfrm>
            <a:prstGeom prst="rect">
              <a:avLst/>
            </a:prstGeom>
            <a:noFill/>
          </p:spPr>
          <p:txBody>
            <a:bodyPr wrap="square" rtlCol="0">
              <a:spAutoFit/>
            </a:bodyPr>
            <a:lstStyle/>
            <a:p>
              <a:pPr algn="dist"/>
              <a:r>
                <a:rPr lang="zh-CN" altLang="en-US"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第一</a:t>
              </a:r>
              <a:r>
                <a:rPr lang="en-US" altLang="zh-CN"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PPT</a:t>
              </a:r>
              <a:r>
                <a:rPr lang="zh-CN" altLang="en-US" sz="1600" b="1" dirty="0">
                  <a:gradFill>
                    <a:gsLst>
                      <a:gs pos="0">
                        <a:srgbClr val="FFF5C8"/>
                      </a:gs>
                      <a:gs pos="100000">
                        <a:srgbClr val="F7BB2A"/>
                      </a:gs>
                    </a:gsLst>
                    <a:lin ang="5400000" scaled="1"/>
                  </a:gradFill>
                  <a:effectLst>
                    <a:outerShdw blurRad="50800" dist="38100" dir="2700000" algn="tl" rotWithShape="0">
                      <a:prstClr val="black">
                        <a:alpha val="40000"/>
                      </a:prstClr>
                    </a:outerShdw>
                  </a:effectLst>
                </a:rPr>
                <a:t>集团</a:t>
              </a:r>
            </a:p>
          </p:txBody>
        </p:sp>
      </p:grpSp>
      <p:pic>
        <p:nvPicPr>
          <p:cNvPr id="8" name="图片 7">
            <a:extLst>
              <a:ext uri="{FF2B5EF4-FFF2-40B4-BE49-F238E27FC236}">
                <a16:creationId xmlns:a16="http://schemas.microsoft.com/office/drawing/2014/main" id="{583FD6ED-5EE7-820E-C8A8-9974DBD9ED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 y="1159053"/>
            <a:ext cx="10236262" cy="4235104"/>
          </a:xfrm>
          <a:prstGeom prst="rect">
            <a:avLst/>
          </a:prstGeom>
        </p:spPr>
      </p:pic>
      <p:grpSp>
        <p:nvGrpSpPr>
          <p:cNvPr id="2" name="组合 1">
            <a:extLst>
              <a:ext uri="{FF2B5EF4-FFF2-40B4-BE49-F238E27FC236}">
                <a16:creationId xmlns:a16="http://schemas.microsoft.com/office/drawing/2014/main" id="{5B3C4750-4609-FCE4-4F6D-36E0C35CDD22}"/>
              </a:ext>
            </a:extLst>
          </p:cNvPr>
          <p:cNvGrpSpPr/>
          <p:nvPr/>
        </p:nvGrpSpPr>
        <p:grpSpPr>
          <a:xfrm>
            <a:off x="2679607" y="4672898"/>
            <a:ext cx="4845142" cy="1032243"/>
            <a:chOff x="2679607" y="4672898"/>
            <a:chExt cx="4845142" cy="1032243"/>
          </a:xfrm>
        </p:grpSpPr>
        <p:sp>
          <p:nvSpPr>
            <p:cNvPr id="6" name="文本框 5">
              <a:extLst>
                <a:ext uri="{FF2B5EF4-FFF2-40B4-BE49-F238E27FC236}">
                  <a16:creationId xmlns:a16="http://schemas.microsoft.com/office/drawing/2014/main" id="{F8F3B904-8C9D-06AD-407F-652D117D4775}"/>
                </a:ext>
              </a:extLst>
            </p:cNvPr>
            <p:cNvSpPr txBox="1"/>
            <p:nvPr/>
          </p:nvSpPr>
          <p:spPr>
            <a:xfrm>
              <a:off x="3038380" y="4997255"/>
              <a:ext cx="4486369" cy="707886"/>
            </a:xfrm>
            <a:prstGeom prst="rect">
              <a:avLst/>
            </a:prstGeom>
            <a:noFill/>
          </p:spPr>
          <p:txBody>
            <a:bodyPr wrap="square" rtlCol="0">
              <a:spAutoFit/>
            </a:bodyPr>
            <a:lstStyle/>
            <a:p>
              <a:pPr algn="dist"/>
              <a:r>
                <a:rPr lang="zh-CN" altLang="en-US" sz="4000" dirty="0">
                  <a:gradFill flip="none" rotWithShape="1">
                    <a:gsLst>
                      <a:gs pos="0">
                        <a:srgbClr val="FFEEBD"/>
                      </a:gs>
                      <a:gs pos="100000">
                        <a:srgbClr val="F7BB2A"/>
                      </a:gs>
                    </a:gsLst>
                    <a:lin ang="18900000" scaled="1"/>
                    <a:tileRect/>
                  </a:gradFill>
                  <a:effectLst>
                    <a:outerShdw blurRad="50800" dist="38100" dir="2700000" algn="tl" rotWithShape="0">
                      <a:prstClr val="black">
                        <a:alpha val="40000"/>
                      </a:prstClr>
                    </a:outerShdw>
                  </a:effectLst>
                  <a:latin typeface="思源宋体 CN Heavy" panose="02020900000000000000" pitchFamily="18" charset="-122"/>
                  <a:ea typeface="思源宋体 CN Heavy" panose="02020900000000000000" pitchFamily="18" charset="-122"/>
                </a:rPr>
                <a:t>励志工作总结汇报</a:t>
              </a:r>
            </a:p>
          </p:txBody>
        </p:sp>
        <p:sp>
          <p:nvSpPr>
            <p:cNvPr id="3" name="文本框 2">
              <a:extLst>
                <a:ext uri="{FF2B5EF4-FFF2-40B4-BE49-F238E27FC236}">
                  <a16:creationId xmlns:a16="http://schemas.microsoft.com/office/drawing/2014/main" id="{C17FEFC3-8785-B5D3-1D5C-D367FD71E6E2}"/>
                </a:ext>
              </a:extLst>
            </p:cNvPr>
            <p:cNvSpPr txBox="1"/>
            <p:nvPr/>
          </p:nvSpPr>
          <p:spPr>
            <a:xfrm>
              <a:off x="2679607" y="4672898"/>
              <a:ext cx="3211287" cy="369332"/>
            </a:xfrm>
            <a:prstGeom prst="rect">
              <a:avLst/>
            </a:prstGeom>
            <a:noFill/>
          </p:spPr>
          <p:txBody>
            <a:bodyPr wrap="square" rtlCol="0">
              <a:spAutoFit/>
            </a:bodyPr>
            <a:lstStyle>
              <a:defPPr>
                <a:defRPr lang="zh-CN"/>
              </a:defPPr>
              <a:lvl1pPr algn="dist">
                <a:defRPr>
                  <a:gradFill flip="none" rotWithShape="1">
                    <a:gsLst>
                      <a:gs pos="0">
                        <a:srgbClr val="FFEEBD"/>
                      </a:gs>
                      <a:gs pos="100000">
                        <a:srgbClr val="F7BB2A"/>
                      </a:gs>
                    </a:gsLst>
                    <a:lin ang="18900000" scaled="1"/>
                    <a:tileRect/>
                  </a:gradFill>
                  <a:effectLst>
                    <a:outerShdw blurRad="50800" dist="38100" dir="2700000" algn="tl" rotWithShape="0">
                      <a:prstClr val="black">
                        <a:alpha val="40000"/>
                      </a:prstClr>
                    </a:outerShdw>
                  </a:effectLst>
                </a:defRPr>
              </a:lvl1pPr>
            </a:lstStyle>
            <a:p>
              <a:r>
                <a:rPr lang="en-US" altLang="zh-CN" dirty="0"/>
                <a:t>WORK SUMMARY REPORT</a:t>
              </a:r>
              <a:endParaRPr lang="zh-CN" altLang="en-US" dirty="0"/>
            </a:p>
          </p:txBody>
        </p:sp>
      </p:grpSp>
    </p:spTree>
    <p:extLst>
      <p:ext uri="{BB962C8B-B14F-4D97-AF65-F5344CB8AC3E}">
        <p14:creationId xmlns:p14="http://schemas.microsoft.com/office/powerpoint/2010/main" val="3486013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64238" y="3920052"/>
            <a:ext cx="7263527" cy="877100"/>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a:solidFill>
                  <a:srgbClr val="0000FF"/>
                </a:solidFill>
                <a:latin typeface="汉仪中圆简" panose="02010609000101010101" pitchFamily="49" charset="-122"/>
                <a:ea typeface="汉仪中圆简" panose="02010609000101010101" pitchFamily="49" charset="-122"/>
              </a:rPr>
              <a:t>素材授权</a:t>
            </a:r>
            <a:r>
              <a:rPr lang="en-US" altLang="zh-CN" sz="2400" kern="0" dirty="0">
                <a:solidFill>
                  <a:srgbClr val="0000FF"/>
                </a:solidFill>
                <a:latin typeface="汉仪中圆简" panose="02010609000101010101" pitchFamily="49" charset="-122"/>
                <a:ea typeface="汉仪中圆简" panose="02010609000101010101" pitchFamily="49" charset="-122"/>
              </a:rPr>
              <a:t>/</a:t>
            </a:r>
            <a:r>
              <a:rPr lang="zh-CN" altLang="en-US" sz="2400" kern="0" dirty="0">
                <a:solidFill>
                  <a:srgbClr val="0000FF"/>
                </a:solidFill>
                <a:latin typeface="汉仪中圆简" panose="02010609000101010101" pitchFamily="49" charset="-122"/>
                <a:ea typeface="汉仪中圆简" panose="02010609000101010101" pitchFamily="49" charset="-122"/>
              </a:rPr>
              <a:t>素材来源</a:t>
            </a:r>
            <a:r>
              <a:rPr lang="en-US" altLang="zh-CN" sz="2400" kern="0" dirty="0">
                <a:solidFill>
                  <a:srgbClr val="0000FF"/>
                </a:solidFill>
                <a:latin typeface="汉仪中圆简" panose="02010609000101010101" pitchFamily="49" charset="-122"/>
                <a:ea typeface="汉仪中圆简" panose="02010609000101010101" pitchFamily="49" charset="-122"/>
              </a:rPr>
              <a:t>@</a:t>
            </a:r>
            <a:r>
              <a:rPr lang="zh-CN" altLang="en-US" sz="2400" kern="0" dirty="0">
                <a:solidFill>
                  <a:srgbClr val="0000FF"/>
                </a:solidFill>
                <a:latin typeface="汉仪中圆简" panose="02010609000101010101" pitchFamily="49" charset="-122"/>
                <a:ea typeface="汉仪中圆简" panose="02010609000101010101" pitchFamily="49" charset="-122"/>
              </a:rPr>
              <a:t>觅知网</a:t>
            </a:r>
            <a:endParaRPr lang="en-US" altLang="zh-CN" sz="2400" kern="0" dirty="0">
              <a:solidFill>
                <a:srgbClr val="0000FF"/>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a:solidFill>
                  <a:srgbClr val="0000FF"/>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0000FF"/>
              </a:solidFill>
              <a:latin typeface="汉仪中圆简" panose="02010609000101010101" pitchFamily="49" charset="-122"/>
              <a:ea typeface="汉仪中圆简" panose="02010609000101010101" pitchFamily="49" charset="-122"/>
            </a:endParaRPr>
          </a:p>
        </p:txBody>
      </p:sp>
      <p:sp>
        <p:nvSpPr>
          <p:cNvPr id="7" name="矩形 6"/>
          <p:cNvSpPr/>
          <p:nvPr/>
        </p:nvSpPr>
        <p:spPr>
          <a:xfrm>
            <a:off x="4188266" y="2852937"/>
            <a:ext cx="3815468" cy="407291"/>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2"/>
              </a:rPr>
              <a:t>https://www.51miz.com/ppt/</a:t>
            </a:r>
            <a:r>
              <a:rPr lang="en-US" altLang="zh-CN" sz="2000" kern="0" dirty="0">
                <a:solidFill>
                  <a:srgbClr val="FFC000"/>
                </a:solidFill>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4BEE8218-6A52-BD7D-B0D1-1D63139080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4872" y="1737024"/>
            <a:ext cx="2342256" cy="7939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751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71664" y="4437112"/>
            <a:ext cx="6768752"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1524000" y="2998276"/>
            <a:ext cx="9144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1920306" y="3097346"/>
            <a:ext cx="4103687"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6"/>
            <a:ext cx="4103688"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984526" y="356246"/>
            <a:ext cx="5919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p:pic>
            <p:nvPicPr>
              <p:cNvPr id="7" name="墨迹 6">
                <a:extLst>
                  <a:ext uri="{FF2B5EF4-FFF2-40B4-BE49-F238E27FC236}">
                    <a16:creationId xmlns:a16="http://schemas.microsoft.com/office/drawing/2014/main" id="{6EBBEC50-721B-9297-DE8C-65115C350AC0}"/>
                  </a:ext>
                </a:extLst>
              </p:cNvPr>
              <p:cNvPicPr/>
              <p:nvPr/>
            </p:nvPicPr>
            <p:blipFill>
              <a:blip r:embed="rId20"/>
              <a:stretch>
                <a:fillRect/>
              </a:stretch>
            </p:blipFill>
            <p:spPr>
              <a:xfrm>
                <a:off x="-1287037" y="629060"/>
                <a:ext cx="36000" cy="216000"/>
              </a:xfrm>
              <a:prstGeom prst="rect">
                <a:avLst/>
              </a:prstGeom>
            </p:spPr>
          </p:pic>
        </mc:Fallback>
      </mc:AlternateContent>
    </p:spTree>
    <p:extLst>
      <p:ext uri="{BB962C8B-B14F-4D97-AF65-F5344CB8AC3E}">
        <p14:creationId xmlns:p14="http://schemas.microsoft.com/office/powerpoint/2010/main" val="28314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F04ABEC7-FEDB-EB37-B40A-47BC2F6E6F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3538122"/>
          </a:xfrm>
          <a:prstGeom prst="rect">
            <a:avLst/>
          </a:prstGeom>
        </p:spPr>
      </p:pic>
      <p:grpSp>
        <p:nvGrpSpPr>
          <p:cNvPr id="3" name="图形 8">
            <a:extLst>
              <a:ext uri="{FF2B5EF4-FFF2-40B4-BE49-F238E27FC236}">
                <a16:creationId xmlns:a16="http://schemas.microsoft.com/office/drawing/2014/main" id="{99070CD1-47DA-230B-A822-0CF40BBDF6DE}"/>
              </a:ext>
            </a:extLst>
          </p:cNvPr>
          <p:cNvGrpSpPr/>
          <p:nvPr/>
        </p:nvGrpSpPr>
        <p:grpSpPr>
          <a:xfrm rot="11939784">
            <a:off x="-8168056" y="-257019"/>
            <a:ext cx="27134386" cy="8108954"/>
            <a:chOff x="-282" y="-3594883"/>
            <a:chExt cx="12191574" cy="2112189"/>
          </a:xfrm>
          <a:solidFill>
            <a:srgbClr val="FFFFFF"/>
          </a:solidFill>
        </p:grpSpPr>
        <p:sp>
          <p:nvSpPr>
            <p:cNvPr id="4" name="任意多边形: 形状 3">
              <a:extLst>
                <a:ext uri="{FF2B5EF4-FFF2-40B4-BE49-F238E27FC236}">
                  <a16:creationId xmlns:a16="http://schemas.microsoft.com/office/drawing/2014/main" id="{CB40C5F0-AF82-F36A-C76B-8EF6E49B22F1}"/>
                </a:ext>
              </a:extLst>
            </p:cNvPr>
            <p:cNvSpPr/>
            <p:nvPr/>
          </p:nvSpPr>
          <p:spPr>
            <a:xfrm>
              <a:off x="115461" y="-3310697"/>
              <a:ext cx="12075831" cy="1592550"/>
            </a:xfrm>
            <a:custGeom>
              <a:avLst/>
              <a:gdLst>
                <a:gd name="connsiteX0" fmla="*/ 4601784 w 12075831"/>
                <a:gd name="connsiteY0" fmla="*/ 1592466 h 1592550"/>
                <a:gd name="connsiteX1" fmla="*/ 4318289 w 12075831"/>
                <a:gd name="connsiteY1" fmla="*/ 1562788 h 1592550"/>
                <a:gd name="connsiteX2" fmla="*/ 3979394 w 12075831"/>
                <a:gd name="connsiteY2" fmla="*/ 1452838 h 1592550"/>
                <a:gd name="connsiteX3" fmla="*/ 3675972 w 12075831"/>
                <a:gd name="connsiteY3" fmla="*/ 1279434 h 1592550"/>
                <a:gd name="connsiteX4" fmla="*/ 3405055 w 12075831"/>
                <a:gd name="connsiteY4" fmla="*/ 1074373 h 1592550"/>
                <a:gd name="connsiteX5" fmla="*/ 3184307 w 12075831"/>
                <a:gd name="connsiteY5" fmla="*/ 889098 h 1592550"/>
                <a:gd name="connsiteX6" fmla="*/ 2727407 w 12075831"/>
                <a:gd name="connsiteY6" fmla="*/ 521373 h 1592550"/>
                <a:gd name="connsiteX7" fmla="*/ 2476982 w 12075831"/>
                <a:gd name="connsiteY7" fmla="*/ 358851 h 1592550"/>
                <a:gd name="connsiteX8" fmla="*/ 2200835 w 12075831"/>
                <a:gd name="connsiteY8" fmla="*/ 222474 h 1592550"/>
                <a:gd name="connsiteX9" fmla="*/ 1426522 w 12075831"/>
                <a:gd name="connsiteY9" fmla="*/ 81150 h 1592550"/>
                <a:gd name="connsiteX10" fmla="*/ 397685 w 12075831"/>
                <a:gd name="connsiteY10" fmla="*/ 427110 h 1592550"/>
                <a:gd name="connsiteX11" fmla="*/ 186265 w 12075831"/>
                <a:gd name="connsiteY11" fmla="*/ 578751 h 1592550"/>
                <a:gd name="connsiteX12" fmla="*/ 283 w 12075831"/>
                <a:gd name="connsiteY12" fmla="*/ 749894 h 1592550"/>
                <a:gd name="connsiteX13" fmla="*/ 0 w 12075831"/>
                <a:gd name="connsiteY13" fmla="*/ 749753 h 1592550"/>
                <a:gd name="connsiteX14" fmla="*/ 185982 w 12075831"/>
                <a:gd name="connsiteY14" fmla="*/ 578468 h 1592550"/>
                <a:gd name="connsiteX15" fmla="*/ 397402 w 12075831"/>
                <a:gd name="connsiteY15" fmla="*/ 426828 h 1592550"/>
                <a:gd name="connsiteX16" fmla="*/ 877762 w 12075831"/>
                <a:gd name="connsiteY16" fmla="*/ 188697 h 1592550"/>
                <a:gd name="connsiteX17" fmla="*/ 1426381 w 12075831"/>
                <a:gd name="connsiteY17" fmla="*/ 80726 h 1592550"/>
                <a:gd name="connsiteX18" fmla="*/ 1825196 w 12075831"/>
                <a:gd name="connsiteY18" fmla="*/ 110404 h 1592550"/>
                <a:gd name="connsiteX19" fmla="*/ 2200976 w 12075831"/>
                <a:gd name="connsiteY19" fmla="*/ 222191 h 1592550"/>
                <a:gd name="connsiteX20" fmla="*/ 2477123 w 12075831"/>
                <a:gd name="connsiteY20" fmla="*/ 358568 h 1592550"/>
                <a:gd name="connsiteX21" fmla="*/ 2727548 w 12075831"/>
                <a:gd name="connsiteY21" fmla="*/ 521091 h 1592550"/>
                <a:gd name="connsiteX22" fmla="*/ 3184448 w 12075831"/>
                <a:gd name="connsiteY22" fmla="*/ 888674 h 1592550"/>
                <a:gd name="connsiteX23" fmla="*/ 3405196 w 12075831"/>
                <a:gd name="connsiteY23" fmla="*/ 1073949 h 1592550"/>
                <a:gd name="connsiteX24" fmla="*/ 3676113 w 12075831"/>
                <a:gd name="connsiteY24" fmla="*/ 1279010 h 1592550"/>
                <a:gd name="connsiteX25" fmla="*/ 3979394 w 12075831"/>
                <a:gd name="connsiteY25" fmla="*/ 1452414 h 1592550"/>
                <a:gd name="connsiteX26" fmla="*/ 4318289 w 12075831"/>
                <a:gd name="connsiteY26" fmla="*/ 1562364 h 1592550"/>
                <a:gd name="connsiteX27" fmla="*/ 4681915 w 12075831"/>
                <a:gd name="connsiteY27" fmla="*/ 1590912 h 1592550"/>
                <a:gd name="connsiteX28" fmla="*/ 4971911 w 12075831"/>
                <a:gd name="connsiteY28" fmla="*/ 1555722 h 1592550"/>
                <a:gd name="connsiteX29" fmla="*/ 5250743 w 12075831"/>
                <a:gd name="connsiteY29" fmla="*/ 1482092 h 1592550"/>
                <a:gd name="connsiteX30" fmla="*/ 5516714 w 12075831"/>
                <a:gd name="connsiteY30" fmla="*/ 1380763 h 1592550"/>
                <a:gd name="connsiteX31" fmla="*/ 5768129 w 12075831"/>
                <a:gd name="connsiteY31" fmla="*/ 1262334 h 1592550"/>
                <a:gd name="connsiteX32" fmla="*/ 6245238 w 12075831"/>
                <a:gd name="connsiteY32" fmla="*/ 1025758 h 1592550"/>
                <a:gd name="connsiteX33" fmla="*/ 6732523 w 12075831"/>
                <a:gd name="connsiteY33" fmla="*/ 802042 h 1592550"/>
                <a:gd name="connsiteX34" fmla="*/ 7391939 w 12075831"/>
                <a:gd name="connsiteY34" fmla="*/ 555574 h 1592550"/>
                <a:gd name="connsiteX35" fmla="*/ 7758250 w 12075831"/>
                <a:gd name="connsiteY35" fmla="*/ 482933 h 1592550"/>
                <a:gd name="connsiteX36" fmla="*/ 7945080 w 12075831"/>
                <a:gd name="connsiteY36" fmla="*/ 485195 h 1592550"/>
                <a:gd name="connsiteX37" fmla="*/ 8126398 w 12075831"/>
                <a:gd name="connsiteY37" fmla="*/ 528440 h 1592550"/>
                <a:gd name="connsiteX38" fmla="*/ 8396892 w 12075831"/>
                <a:gd name="connsiteY38" fmla="*/ 680221 h 1592550"/>
                <a:gd name="connsiteX39" fmla="*/ 8740308 w 12075831"/>
                <a:gd name="connsiteY39" fmla="*/ 897153 h 1592550"/>
                <a:gd name="connsiteX40" fmla="*/ 9132341 w 12075831"/>
                <a:gd name="connsiteY40" fmla="*/ 1078896 h 1592550"/>
                <a:gd name="connsiteX41" fmla="*/ 9337401 w 12075831"/>
                <a:gd name="connsiteY41" fmla="*/ 1130761 h 1592550"/>
                <a:gd name="connsiteX42" fmla="*/ 9543593 w 12075831"/>
                <a:gd name="connsiteY42" fmla="*/ 1142915 h 1592550"/>
                <a:gd name="connsiteX43" fmla="*/ 9747240 w 12075831"/>
                <a:gd name="connsiteY43" fmla="*/ 1104899 h 1592550"/>
                <a:gd name="connsiteX44" fmla="*/ 9944670 w 12075831"/>
                <a:gd name="connsiteY44" fmla="*/ 1006538 h 1592550"/>
                <a:gd name="connsiteX45" fmla="*/ 10316493 w 12075831"/>
                <a:gd name="connsiteY45" fmla="*/ 733218 h 1592550"/>
                <a:gd name="connsiteX46" fmla="*/ 10856208 w 12075831"/>
                <a:gd name="connsiteY46" fmla="*/ 350372 h 1592550"/>
                <a:gd name="connsiteX47" fmla="*/ 11154260 w 12075831"/>
                <a:gd name="connsiteY47" fmla="*/ 191100 h 1592550"/>
                <a:gd name="connsiteX48" fmla="*/ 11314803 w 12075831"/>
                <a:gd name="connsiteY48" fmla="*/ 125384 h 1592550"/>
                <a:gd name="connsiteX49" fmla="*/ 11484816 w 12075831"/>
                <a:gd name="connsiteY49" fmla="*/ 71257 h 1592550"/>
                <a:gd name="connsiteX50" fmla="*/ 11776085 w 12075831"/>
                <a:gd name="connsiteY50" fmla="*/ 14586 h 1592550"/>
                <a:gd name="connsiteX51" fmla="*/ 12075832 w 12075831"/>
                <a:gd name="connsiteY51" fmla="*/ 737 h 1592550"/>
                <a:gd name="connsiteX52" fmla="*/ 12075832 w 12075831"/>
                <a:gd name="connsiteY52" fmla="*/ 1019 h 1592550"/>
                <a:gd name="connsiteX53" fmla="*/ 11776226 w 12075831"/>
                <a:gd name="connsiteY53" fmla="*/ 14869 h 1592550"/>
                <a:gd name="connsiteX54" fmla="*/ 11484958 w 12075831"/>
                <a:gd name="connsiteY54" fmla="*/ 71540 h 1592550"/>
                <a:gd name="connsiteX55" fmla="*/ 11314945 w 12075831"/>
                <a:gd name="connsiteY55" fmla="*/ 125667 h 1592550"/>
                <a:gd name="connsiteX56" fmla="*/ 11154401 w 12075831"/>
                <a:gd name="connsiteY56" fmla="*/ 191382 h 1592550"/>
                <a:gd name="connsiteX57" fmla="*/ 10856349 w 12075831"/>
                <a:gd name="connsiteY57" fmla="*/ 350654 h 1592550"/>
                <a:gd name="connsiteX58" fmla="*/ 10316634 w 12075831"/>
                <a:gd name="connsiteY58" fmla="*/ 733500 h 1592550"/>
                <a:gd name="connsiteX59" fmla="*/ 9944811 w 12075831"/>
                <a:gd name="connsiteY59" fmla="*/ 1006820 h 1592550"/>
                <a:gd name="connsiteX60" fmla="*/ 9747240 w 12075831"/>
                <a:gd name="connsiteY60" fmla="*/ 1105182 h 1592550"/>
                <a:gd name="connsiteX61" fmla="*/ 9543452 w 12075831"/>
                <a:gd name="connsiteY61" fmla="*/ 1143198 h 1592550"/>
                <a:gd name="connsiteX62" fmla="*/ 9337119 w 12075831"/>
                <a:gd name="connsiteY62" fmla="*/ 1131044 h 1592550"/>
                <a:gd name="connsiteX63" fmla="*/ 9132058 w 12075831"/>
                <a:gd name="connsiteY63" fmla="*/ 1079178 h 1592550"/>
                <a:gd name="connsiteX64" fmla="*/ 8740026 w 12075831"/>
                <a:gd name="connsiteY64" fmla="*/ 897436 h 1592550"/>
                <a:gd name="connsiteX65" fmla="*/ 8396609 w 12075831"/>
                <a:gd name="connsiteY65" fmla="*/ 680504 h 1592550"/>
                <a:gd name="connsiteX66" fmla="*/ 8126257 w 12075831"/>
                <a:gd name="connsiteY66" fmla="*/ 528722 h 1592550"/>
                <a:gd name="connsiteX67" fmla="*/ 7392080 w 12075831"/>
                <a:gd name="connsiteY67" fmla="*/ 555856 h 1592550"/>
                <a:gd name="connsiteX68" fmla="*/ 6733088 w 12075831"/>
                <a:gd name="connsiteY68" fmla="*/ 802325 h 1592550"/>
                <a:gd name="connsiteX69" fmla="*/ 6245804 w 12075831"/>
                <a:gd name="connsiteY69" fmla="*/ 1026040 h 1592550"/>
                <a:gd name="connsiteX70" fmla="*/ 5768695 w 12075831"/>
                <a:gd name="connsiteY70" fmla="*/ 1262616 h 1592550"/>
                <a:gd name="connsiteX71" fmla="*/ 5517279 w 12075831"/>
                <a:gd name="connsiteY71" fmla="*/ 1381046 h 1592550"/>
                <a:gd name="connsiteX72" fmla="*/ 5251167 w 12075831"/>
                <a:gd name="connsiteY72" fmla="*/ 1482375 h 1592550"/>
                <a:gd name="connsiteX73" fmla="*/ 4972194 w 12075831"/>
                <a:gd name="connsiteY73" fmla="*/ 1556005 h 1592550"/>
                <a:gd name="connsiteX74" fmla="*/ 4682056 w 12075831"/>
                <a:gd name="connsiteY74" fmla="*/ 1591194 h 1592550"/>
                <a:gd name="connsiteX75" fmla="*/ 4601784 w 12075831"/>
                <a:gd name="connsiteY75" fmla="*/ 1592466 h 159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075831" h="1592550">
                  <a:moveTo>
                    <a:pt x="4601784" y="1592466"/>
                  </a:moveTo>
                  <a:cubicBezTo>
                    <a:pt x="4506815" y="1591477"/>
                    <a:pt x="4411704" y="1581443"/>
                    <a:pt x="4318289" y="1562788"/>
                  </a:cubicBezTo>
                  <a:cubicBezTo>
                    <a:pt x="4201555" y="1539328"/>
                    <a:pt x="4087507" y="1502443"/>
                    <a:pt x="3979394" y="1452838"/>
                  </a:cubicBezTo>
                  <a:cubicBezTo>
                    <a:pt x="3879337" y="1406908"/>
                    <a:pt x="3780128" y="1350237"/>
                    <a:pt x="3675972" y="1279434"/>
                  </a:cubicBezTo>
                  <a:cubicBezTo>
                    <a:pt x="3594005" y="1223752"/>
                    <a:pt x="3510482" y="1160439"/>
                    <a:pt x="3405055" y="1074373"/>
                  </a:cubicBezTo>
                  <a:cubicBezTo>
                    <a:pt x="3330718" y="1013745"/>
                    <a:pt x="3256241" y="950291"/>
                    <a:pt x="3184307" y="889098"/>
                  </a:cubicBezTo>
                  <a:cubicBezTo>
                    <a:pt x="3038461" y="764733"/>
                    <a:pt x="2887668" y="636411"/>
                    <a:pt x="2727407" y="521373"/>
                  </a:cubicBezTo>
                  <a:cubicBezTo>
                    <a:pt x="2641058" y="459332"/>
                    <a:pt x="2559232" y="406195"/>
                    <a:pt x="2476982" y="358851"/>
                  </a:cubicBezTo>
                  <a:cubicBezTo>
                    <a:pt x="2384697" y="305572"/>
                    <a:pt x="2294391" y="261055"/>
                    <a:pt x="2200835" y="222474"/>
                  </a:cubicBezTo>
                  <a:cubicBezTo>
                    <a:pt x="1951116" y="119449"/>
                    <a:pt x="1683449" y="70551"/>
                    <a:pt x="1426522" y="81150"/>
                  </a:cubicBezTo>
                  <a:cubicBezTo>
                    <a:pt x="1080844" y="95282"/>
                    <a:pt x="724991" y="214984"/>
                    <a:pt x="397685" y="427110"/>
                  </a:cubicBezTo>
                  <a:cubicBezTo>
                    <a:pt x="320381" y="477280"/>
                    <a:pt x="249154" y="528298"/>
                    <a:pt x="186265" y="578751"/>
                  </a:cubicBezTo>
                  <a:cubicBezTo>
                    <a:pt x="115885" y="635139"/>
                    <a:pt x="53279" y="692799"/>
                    <a:pt x="283" y="749894"/>
                  </a:cubicBezTo>
                  <a:lnTo>
                    <a:pt x="0" y="749753"/>
                  </a:lnTo>
                  <a:cubicBezTo>
                    <a:pt x="52996" y="692516"/>
                    <a:pt x="115603" y="634856"/>
                    <a:pt x="185982" y="578468"/>
                  </a:cubicBezTo>
                  <a:cubicBezTo>
                    <a:pt x="249012" y="528016"/>
                    <a:pt x="320098" y="476998"/>
                    <a:pt x="397402" y="426828"/>
                  </a:cubicBezTo>
                  <a:cubicBezTo>
                    <a:pt x="551869" y="326771"/>
                    <a:pt x="713402" y="246640"/>
                    <a:pt x="877762" y="188697"/>
                  </a:cubicBezTo>
                  <a:cubicBezTo>
                    <a:pt x="1060070" y="124536"/>
                    <a:pt x="1244638" y="88216"/>
                    <a:pt x="1426381" y="80726"/>
                  </a:cubicBezTo>
                  <a:cubicBezTo>
                    <a:pt x="1557529" y="75356"/>
                    <a:pt x="1691787" y="85248"/>
                    <a:pt x="1825196" y="110404"/>
                  </a:cubicBezTo>
                  <a:cubicBezTo>
                    <a:pt x="1952812" y="134288"/>
                    <a:pt x="2079155" y="171880"/>
                    <a:pt x="2200976" y="222191"/>
                  </a:cubicBezTo>
                  <a:cubicBezTo>
                    <a:pt x="2294391" y="260772"/>
                    <a:pt x="2384697" y="305289"/>
                    <a:pt x="2477123" y="358568"/>
                  </a:cubicBezTo>
                  <a:cubicBezTo>
                    <a:pt x="2559373" y="405912"/>
                    <a:pt x="2641341" y="459191"/>
                    <a:pt x="2727548" y="521091"/>
                  </a:cubicBezTo>
                  <a:cubicBezTo>
                    <a:pt x="2887810" y="636128"/>
                    <a:pt x="3038602" y="764450"/>
                    <a:pt x="3184448" y="888674"/>
                  </a:cubicBezTo>
                  <a:cubicBezTo>
                    <a:pt x="3256382" y="950008"/>
                    <a:pt x="3330860" y="1013321"/>
                    <a:pt x="3405196" y="1073949"/>
                  </a:cubicBezTo>
                  <a:cubicBezTo>
                    <a:pt x="3510623" y="1160015"/>
                    <a:pt x="3594146" y="1223328"/>
                    <a:pt x="3676113" y="1279010"/>
                  </a:cubicBezTo>
                  <a:cubicBezTo>
                    <a:pt x="3780269" y="1349813"/>
                    <a:pt x="3879478" y="1406625"/>
                    <a:pt x="3979394" y="1452414"/>
                  </a:cubicBezTo>
                  <a:cubicBezTo>
                    <a:pt x="4087507" y="1502019"/>
                    <a:pt x="4201555" y="1539046"/>
                    <a:pt x="4318289" y="1562364"/>
                  </a:cubicBezTo>
                  <a:cubicBezTo>
                    <a:pt x="4437990" y="1586389"/>
                    <a:pt x="4560377" y="1595999"/>
                    <a:pt x="4681915" y="1590912"/>
                  </a:cubicBezTo>
                  <a:cubicBezTo>
                    <a:pt x="4776178" y="1586954"/>
                    <a:pt x="4873691" y="1575083"/>
                    <a:pt x="4971911" y="1555722"/>
                  </a:cubicBezTo>
                  <a:cubicBezTo>
                    <a:pt x="5062076" y="1537915"/>
                    <a:pt x="5155915" y="1513184"/>
                    <a:pt x="5250743" y="1482092"/>
                  </a:cubicBezTo>
                  <a:cubicBezTo>
                    <a:pt x="5337092" y="1453828"/>
                    <a:pt x="5424147" y="1420617"/>
                    <a:pt x="5516714" y="1380763"/>
                  </a:cubicBezTo>
                  <a:cubicBezTo>
                    <a:pt x="5596562" y="1346280"/>
                    <a:pt x="5678813" y="1307558"/>
                    <a:pt x="5768129" y="1262334"/>
                  </a:cubicBezTo>
                  <a:cubicBezTo>
                    <a:pt x="5957503" y="1166375"/>
                    <a:pt x="6104621" y="1093311"/>
                    <a:pt x="6245238" y="1025758"/>
                  </a:cubicBezTo>
                  <a:cubicBezTo>
                    <a:pt x="6420339" y="941529"/>
                    <a:pt x="6579751" y="868323"/>
                    <a:pt x="6732523" y="802042"/>
                  </a:cubicBezTo>
                  <a:cubicBezTo>
                    <a:pt x="6924298" y="718944"/>
                    <a:pt x="7152536" y="624540"/>
                    <a:pt x="7391939" y="555574"/>
                  </a:cubicBezTo>
                  <a:cubicBezTo>
                    <a:pt x="7534959" y="514307"/>
                    <a:pt x="7651409" y="491271"/>
                    <a:pt x="7758250" y="482933"/>
                  </a:cubicBezTo>
                  <a:cubicBezTo>
                    <a:pt x="7824107" y="477846"/>
                    <a:pt x="7886996" y="478552"/>
                    <a:pt x="7945080" y="485195"/>
                  </a:cubicBezTo>
                  <a:cubicBezTo>
                    <a:pt x="8009383" y="492402"/>
                    <a:pt x="8070293" y="506958"/>
                    <a:pt x="8126398" y="528440"/>
                  </a:cubicBezTo>
                  <a:cubicBezTo>
                    <a:pt x="8228576" y="567728"/>
                    <a:pt x="8318034" y="627508"/>
                    <a:pt x="8396892" y="680221"/>
                  </a:cubicBezTo>
                  <a:cubicBezTo>
                    <a:pt x="8503733" y="751731"/>
                    <a:pt x="8618205" y="827339"/>
                    <a:pt x="8740308" y="897153"/>
                  </a:cubicBezTo>
                  <a:cubicBezTo>
                    <a:pt x="8882905" y="978697"/>
                    <a:pt x="9011226" y="1038194"/>
                    <a:pt x="9132341" y="1078896"/>
                  </a:cubicBezTo>
                  <a:cubicBezTo>
                    <a:pt x="9202861" y="1102638"/>
                    <a:pt x="9271827" y="1120021"/>
                    <a:pt x="9337401" y="1130761"/>
                  </a:cubicBezTo>
                  <a:cubicBezTo>
                    <a:pt x="9408488" y="1142350"/>
                    <a:pt x="9477878" y="1146448"/>
                    <a:pt x="9543593" y="1142915"/>
                  </a:cubicBezTo>
                  <a:cubicBezTo>
                    <a:pt x="9614114" y="1139099"/>
                    <a:pt x="9682656" y="1126239"/>
                    <a:pt x="9747240" y="1104899"/>
                  </a:cubicBezTo>
                  <a:cubicBezTo>
                    <a:pt x="9815924" y="1082146"/>
                    <a:pt x="9882487" y="1049076"/>
                    <a:pt x="9944670" y="1006538"/>
                  </a:cubicBezTo>
                  <a:cubicBezTo>
                    <a:pt x="10071296" y="920048"/>
                    <a:pt x="10195943" y="825078"/>
                    <a:pt x="10316493" y="733218"/>
                  </a:cubicBezTo>
                  <a:cubicBezTo>
                    <a:pt x="10488342" y="602211"/>
                    <a:pt x="10666127" y="466681"/>
                    <a:pt x="10856208" y="350372"/>
                  </a:cubicBezTo>
                  <a:cubicBezTo>
                    <a:pt x="10958668" y="287765"/>
                    <a:pt x="11056181" y="235617"/>
                    <a:pt x="11154260" y="191100"/>
                  </a:cubicBezTo>
                  <a:cubicBezTo>
                    <a:pt x="11207397" y="166933"/>
                    <a:pt x="11261524" y="144887"/>
                    <a:pt x="11314803" y="125384"/>
                  </a:cubicBezTo>
                  <a:cubicBezTo>
                    <a:pt x="11370768" y="105034"/>
                    <a:pt x="11428004" y="86803"/>
                    <a:pt x="11484816" y="71257"/>
                  </a:cubicBezTo>
                  <a:cubicBezTo>
                    <a:pt x="11579362" y="45395"/>
                    <a:pt x="11677440" y="26458"/>
                    <a:pt x="11776085" y="14586"/>
                  </a:cubicBezTo>
                  <a:cubicBezTo>
                    <a:pt x="11875293" y="2715"/>
                    <a:pt x="11976058" y="-1948"/>
                    <a:pt x="12075832" y="737"/>
                  </a:cubicBezTo>
                  <a:lnTo>
                    <a:pt x="12075832" y="1019"/>
                  </a:lnTo>
                  <a:cubicBezTo>
                    <a:pt x="11976058" y="-1666"/>
                    <a:pt x="11875293" y="2998"/>
                    <a:pt x="11776226" y="14869"/>
                  </a:cubicBezTo>
                  <a:cubicBezTo>
                    <a:pt x="11677582" y="26740"/>
                    <a:pt x="11579503" y="45678"/>
                    <a:pt x="11484958" y="71540"/>
                  </a:cubicBezTo>
                  <a:cubicBezTo>
                    <a:pt x="11428145" y="87086"/>
                    <a:pt x="11370909" y="105175"/>
                    <a:pt x="11314945" y="125667"/>
                  </a:cubicBezTo>
                  <a:cubicBezTo>
                    <a:pt x="11261524" y="145170"/>
                    <a:pt x="11207539" y="167216"/>
                    <a:pt x="11154401" y="191382"/>
                  </a:cubicBezTo>
                  <a:cubicBezTo>
                    <a:pt x="11056322" y="235899"/>
                    <a:pt x="10958809" y="288048"/>
                    <a:pt x="10856349" y="350654"/>
                  </a:cubicBezTo>
                  <a:cubicBezTo>
                    <a:pt x="10666269" y="466964"/>
                    <a:pt x="10488483" y="602493"/>
                    <a:pt x="10316634" y="733500"/>
                  </a:cubicBezTo>
                  <a:cubicBezTo>
                    <a:pt x="10196085" y="825361"/>
                    <a:pt x="10071578" y="920330"/>
                    <a:pt x="9944811" y="1006820"/>
                  </a:cubicBezTo>
                  <a:cubicBezTo>
                    <a:pt x="9882487" y="1049359"/>
                    <a:pt x="9816065" y="1082570"/>
                    <a:pt x="9747240" y="1105182"/>
                  </a:cubicBezTo>
                  <a:cubicBezTo>
                    <a:pt x="9682514" y="1126522"/>
                    <a:pt x="9613972" y="1139382"/>
                    <a:pt x="9543452" y="1143198"/>
                  </a:cubicBezTo>
                  <a:cubicBezTo>
                    <a:pt x="9477736" y="1146731"/>
                    <a:pt x="9408346" y="1142633"/>
                    <a:pt x="9337119" y="1131044"/>
                  </a:cubicBezTo>
                  <a:cubicBezTo>
                    <a:pt x="9271545" y="1120303"/>
                    <a:pt x="9202579" y="1102921"/>
                    <a:pt x="9132058" y="1079178"/>
                  </a:cubicBezTo>
                  <a:cubicBezTo>
                    <a:pt x="9010943" y="1038477"/>
                    <a:pt x="8882622" y="978980"/>
                    <a:pt x="8740026" y="897436"/>
                  </a:cubicBezTo>
                  <a:cubicBezTo>
                    <a:pt x="8617923" y="827622"/>
                    <a:pt x="8503450" y="752014"/>
                    <a:pt x="8396609" y="680504"/>
                  </a:cubicBezTo>
                  <a:cubicBezTo>
                    <a:pt x="8317751" y="627790"/>
                    <a:pt x="8228434" y="568010"/>
                    <a:pt x="8126257" y="528722"/>
                  </a:cubicBezTo>
                  <a:cubicBezTo>
                    <a:pt x="7882615" y="435307"/>
                    <a:pt x="7605903" y="494098"/>
                    <a:pt x="7392080" y="555856"/>
                  </a:cubicBezTo>
                  <a:cubicBezTo>
                    <a:pt x="7152961" y="624964"/>
                    <a:pt x="6924723" y="719227"/>
                    <a:pt x="6733088" y="802325"/>
                  </a:cubicBezTo>
                  <a:cubicBezTo>
                    <a:pt x="6580317" y="868606"/>
                    <a:pt x="6420904" y="941670"/>
                    <a:pt x="6245804" y="1026040"/>
                  </a:cubicBezTo>
                  <a:cubicBezTo>
                    <a:pt x="6105187" y="1093735"/>
                    <a:pt x="5958068" y="1166658"/>
                    <a:pt x="5768695" y="1262616"/>
                  </a:cubicBezTo>
                  <a:cubicBezTo>
                    <a:pt x="5679378" y="1307840"/>
                    <a:pt x="5597127" y="1346704"/>
                    <a:pt x="5517279" y="1381046"/>
                  </a:cubicBezTo>
                  <a:cubicBezTo>
                    <a:pt x="5424712" y="1421040"/>
                    <a:pt x="5337657" y="1454110"/>
                    <a:pt x="5251167" y="1482375"/>
                  </a:cubicBezTo>
                  <a:cubicBezTo>
                    <a:pt x="5156197" y="1513466"/>
                    <a:pt x="5062358" y="1538198"/>
                    <a:pt x="4972194" y="1556005"/>
                  </a:cubicBezTo>
                  <a:cubicBezTo>
                    <a:pt x="4873974" y="1575366"/>
                    <a:pt x="4776319" y="1587237"/>
                    <a:pt x="4682056" y="1591194"/>
                  </a:cubicBezTo>
                  <a:cubicBezTo>
                    <a:pt x="4655346" y="1592325"/>
                    <a:pt x="4628494" y="1592749"/>
                    <a:pt x="4601784" y="159246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B8471D8E-B6D5-8829-E9DC-452D2852DA91}"/>
                </a:ext>
              </a:extLst>
            </p:cNvPr>
            <p:cNvSpPr/>
            <p:nvPr/>
          </p:nvSpPr>
          <p:spPr>
            <a:xfrm>
              <a:off x="111928" y="-3280562"/>
              <a:ext cx="12075691" cy="1535568"/>
            </a:xfrm>
            <a:custGeom>
              <a:avLst/>
              <a:gdLst>
                <a:gd name="connsiteX0" fmla="*/ 4582988 w 12075691"/>
                <a:gd name="connsiteY0" fmla="*/ 1535480 h 1535568"/>
                <a:gd name="connsiteX1" fmla="*/ 4301047 w 12075691"/>
                <a:gd name="connsiteY1" fmla="*/ 1506509 h 1535568"/>
                <a:gd name="connsiteX2" fmla="*/ 3965686 w 12075691"/>
                <a:gd name="connsiteY2" fmla="*/ 1400657 h 1535568"/>
                <a:gd name="connsiteX3" fmla="*/ 3662688 w 12075691"/>
                <a:gd name="connsiteY3" fmla="*/ 1233188 h 1535568"/>
                <a:gd name="connsiteX4" fmla="*/ 3390357 w 12075691"/>
                <a:gd name="connsiteY4" fmla="*/ 1034770 h 1535568"/>
                <a:gd name="connsiteX5" fmla="*/ 3179360 w 12075691"/>
                <a:gd name="connsiteY5" fmla="*/ 865040 h 1535568"/>
                <a:gd name="connsiteX6" fmla="*/ 2717939 w 12075691"/>
                <a:gd name="connsiteY6" fmla="*/ 509752 h 1535568"/>
                <a:gd name="connsiteX7" fmla="*/ 2465958 w 12075691"/>
                <a:gd name="connsiteY7" fmla="*/ 353448 h 1535568"/>
                <a:gd name="connsiteX8" fmla="*/ 2189388 w 12075691"/>
                <a:gd name="connsiteY8" fmla="*/ 223289 h 1535568"/>
                <a:gd name="connsiteX9" fmla="*/ 1815586 w 12075691"/>
                <a:gd name="connsiteY9" fmla="*/ 118144 h 1535568"/>
                <a:gd name="connsiteX10" fmla="*/ 1421293 w 12075691"/>
                <a:gd name="connsiteY10" fmla="*/ 91010 h 1535568"/>
                <a:gd name="connsiteX11" fmla="*/ 394011 w 12075691"/>
                <a:gd name="connsiteY11" fmla="*/ 424110 h 1535568"/>
                <a:gd name="connsiteX12" fmla="*/ 185134 w 12075691"/>
                <a:gd name="connsiteY12" fmla="*/ 568119 h 1535568"/>
                <a:gd name="connsiteX13" fmla="*/ 283 w 12075691"/>
                <a:gd name="connsiteY13" fmla="*/ 731489 h 1535568"/>
                <a:gd name="connsiteX14" fmla="*/ 0 w 12075691"/>
                <a:gd name="connsiteY14" fmla="*/ 731348 h 1535568"/>
                <a:gd name="connsiteX15" fmla="*/ 184851 w 12075691"/>
                <a:gd name="connsiteY15" fmla="*/ 567977 h 1535568"/>
                <a:gd name="connsiteX16" fmla="*/ 393869 w 12075691"/>
                <a:gd name="connsiteY16" fmla="*/ 423969 h 1535568"/>
                <a:gd name="connsiteX17" fmla="*/ 875642 w 12075691"/>
                <a:gd name="connsiteY17" fmla="*/ 194317 h 1535568"/>
                <a:gd name="connsiteX18" fmla="*/ 1421434 w 12075691"/>
                <a:gd name="connsiteY18" fmla="*/ 90869 h 1535568"/>
                <a:gd name="connsiteX19" fmla="*/ 1815869 w 12075691"/>
                <a:gd name="connsiteY19" fmla="*/ 118003 h 1535568"/>
                <a:gd name="connsiteX20" fmla="*/ 2189670 w 12075691"/>
                <a:gd name="connsiteY20" fmla="*/ 223148 h 1535568"/>
                <a:gd name="connsiteX21" fmla="*/ 2466382 w 12075691"/>
                <a:gd name="connsiteY21" fmla="*/ 353307 h 1535568"/>
                <a:gd name="connsiteX22" fmla="*/ 2718362 w 12075691"/>
                <a:gd name="connsiteY22" fmla="*/ 509611 h 1535568"/>
                <a:gd name="connsiteX23" fmla="*/ 3179784 w 12075691"/>
                <a:gd name="connsiteY23" fmla="*/ 864899 h 1535568"/>
                <a:gd name="connsiteX24" fmla="*/ 3390781 w 12075691"/>
                <a:gd name="connsiteY24" fmla="*/ 1034629 h 1535568"/>
                <a:gd name="connsiteX25" fmla="*/ 3663112 w 12075691"/>
                <a:gd name="connsiteY25" fmla="*/ 1233047 h 1535568"/>
                <a:gd name="connsiteX26" fmla="*/ 3966110 w 12075691"/>
                <a:gd name="connsiteY26" fmla="*/ 1400516 h 1535568"/>
                <a:gd name="connsiteX27" fmla="*/ 4301330 w 12075691"/>
                <a:gd name="connsiteY27" fmla="*/ 1506367 h 1535568"/>
                <a:gd name="connsiteX28" fmla="*/ 4659868 w 12075691"/>
                <a:gd name="connsiteY28" fmla="*/ 1534208 h 1535568"/>
                <a:gd name="connsiteX29" fmla="*/ 4942374 w 12075691"/>
                <a:gd name="connsiteY29" fmla="*/ 1501562 h 1535568"/>
                <a:gd name="connsiteX30" fmla="*/ 5214564 w 12075691"/>
                <a:gd name="connsiteY30" fmla="*/ 1432455 h 1535568"/>
                <a:gd name="connsiteX31" fmla="*/ 5721210 w 12075691"/>
                <a:gd name="connsiteY31" fmla="*/ 1224002 h 1535568"/>
                <a:gd name="connsiteX32" fmla="*/ 6662567 w 12075691"/>
                <a:gd name="connsiteY32" fmla="*/ 790280 h 1535568"/>
                <a:gd name="connsiteX33" fmla="*/ 6983937 w 12075691"/>
                <a:gd name="connsiteY33" fmla="*/ 664643 h 1535568"/>
                <a:gd name="connsiteX34" fmla="*/ 7316896 w 12075691"/>
                <a:gd name="connsiteY34" fmla="*/ 559498 h 1535568"/>
                <a:gd name="connsiteX35" fmla="*/ 7499486 w 12075691"/>
                <a:gd name="connsiteY35" fmla="*/ 517949 h 1535568"/>
                <a:gd name="connsiteX36" fmla="*/ 7686740 w 12075691"/>
                <a:gd name="connsiteY36" fmla="*/ 494631 h 1535568"/>
                <a:gd name="connsiteX37" fmla="*/ 7874136 w 12075691"/>
                <a:gd name="connsiteY37" fmla="*/ 498870 h 1535568"/>
                <a:gd name="connsiteX38" fmla="*/ 8057291 w 12075691"/>
                <a:gd name="connsiteY38" fmla="*/ 539995 h 1535568"/>
                <a:gd name="connsiteX39" fmla="*/ 8333721 w 12075691"/>
                <a:gd name="connsiteY39" fmla="*/ 675525 h 1535568"/>
                <a:gd name="connsiteX40" fmla="*/ 8339091 w 12075691"/>
                <a:gd name="connsiteY40" fmla="*/ 678634 h 1535568"/>
                <a:gd name="connsiteX41" fmla="*/ 8701021 w 12075691"/>
                <a:gd name="connsiteY41" fmla="*/ 873378 h 1535568"/>
                <a:gd name="connsiteX42" fmla="*/ 9093618 w 12075691"/>
                <a:gd name="connsiteY42" fmla="*/ 1024171 h 1535568"/>
                <a:gd name="connsiteX43" fmla="*/ 9511795 w 12075691"/>
                <a:gd name="connsiteY43" fmla="*/ 1071514 h 1535568"/>
                <a:gd name="connsiteX44" fmla="*/ 9730564 w 12075691"/>
                <a:gd name="connsiteY44" fmla="*/ 1029258 h 1535568"/>
                <a:gd name="connsiteX45" fmla="*/ 9925591 w 12075691"/>
                <a:gd name="connsiteY45" fmla="*/ 941214 h 1535568"/>
                <a:gd name="connsiteX46" fmla="*/ 10355922 w 12075691"/>
                <a:gd name="connsiteY46" fmla="*/ 660969 h 1535568"/>
                <a:gd name="connsiteX47" fmla="*/ 10885744 w 12075691"/>
                <a:gd name="connsiteY47" fmla="*/ 323205 h 1535568"/>
                <a:gd name="connsiteX48" fmla="*/ 11173197 w 12075691"/>
                <a:gd name="connsiteY48" fmla="*/ 181740 h 1535568"/>
                <a:gd name="connsiteX49" fmla="*/ 11487078 w 12075691"/>
                <a:gd name="connsiteY49" fmla="*/ 73627 h 1535568"/>
                <a:gd name="connsiteX50" fmla="*/ 11777356 w 12075691"/>
                <a:gd name="connsiteY50" fmla="*/ 17098 h 1535568"/>
                <a:gd name="connsiteX51" fmla="*/ 12072865 w 12075691"/>
                <a:gd name="connsiteY51" fmla="*/ 139 h 1535568"/>
                <a:gd name="connsiteX52" fmla="*/ 12075691 w 12075691"/>
                <a:gd name="connsiteY52" fmla="*/ 139 h 1535568"/>
                <a:gd name="connsiteX53" fmla="*/ 12075691 w 12075691"/>
                <a:gd name="connsiteY53" fmla="*/ 421 h 1535568"/>
                <a:gd name="connsiteX54" fmla="*/ 11777356 w 12075691"/>
                <a:gd name="connsiteY54" fmla="*/ 17380 h 1535568"/>
                <a:gd name="connsiteX55" fmla="*/ 11487078 w 12075691"/>
                <a:gd name="connsiteY55" fmla="*/ 73910 h 1535568"/>
                <a:gd name="connsiteX56" fmla="*/ 11173197 w 12075691"/>
                <a:gd name="connsiteY56" fmla="*/ 182022 h 1535568"/>
                <a:gd name="connsiteX57" fmla="*/ 10885744 w 12075691"/>
                <a:gd name="connsiteY57" fmla="*/ 323487 h 1535568"/>
                <a:gd name="connsiteX58" fmla="*/ 10355922 w 12075691"/>
                <a:gd name="connsiteY58" fmla="*/ 661251 h 1535568"/>
                <a:gd name="connsiteX59" fmla="*/ 9925450 w 12075691"/>
                <a:gd name="connsiteY59" fmla="*/ 941496 h 1535568"/>
                <a:gd name="connsiteX60" fmla="*/ 9730423 w 12075691"/>
                <a:gd name="connsiteY60" fmla="*/ 1029541 h 1535568"/>
                <a:gd name="connsiteX61" fmla="*/ 9511512 w 12075691"/>
                <a:gd name="connsiteY61" fmla="*/ 1071938 h 1535568"/>
                <a:gd name="connsiteX62" fmla="*/ 9093053 w 12075691"/>
                <a:gd name="connsiteY62" fmla="*/ 1024595 h 1535568"/>
                <a:gd name="connsiteX63" fmla="*/ 8700456 w 12075691"/>
                <a:gd name="connsiteY63" fmla="*/ 873802 h 1535568"/>
                <a:gd name="connsiteX64" fmla="*/ 8338384 w 12075691"/>
                <a:gd name="connsiteY64" fmla="*/ 679058 h 1535568"/>
                <a:gd name="connsiteX65" fmla="*/ 8333014 w 12075691"/>
                <a:gd name="connsiteY65" fmla="*/ 675949 h 1535568"/>
                <a:gd name="connsiteX66" fmla="*/ 8056726 w 12075691"/>
                <a:gd name="connsiteY66" fmla="*/ 540419 h 1535568"/>
                <a:gd name="connsiteX67" fmla="*/ 7873712 w 12075691"/>
                <a:gd name="connsiteY67" fmla="*/ 499294 h 1535568"/>
                <a:gd name="connsiteX68" fmla="*/ 7686316 w 12075691"/>
                <a:gd name="connsiteY68" fmla="*/ 495054 h 1535568"/>
                <a:gd name="connsiteX69" fmla="*/ 7499204 w 12075691"/>
                <a:gd name="connsiteY69" fmla="*/ 518373 h 1535568"/>
                <a:gd name="connsiteX70" fmla="*/ 7316755 w 12075691"/>
                <a:gd name="connsiteY70" fmla="*/ 559922 h 1535568"/>
                <a:gd name="connsiteX71" fmla="*/ 6983937 w 12075691"/>
                <a:gd name="connsiteY71" fmla="*/ 665067 h 1535568"/>
                <a:gd name="connsiteX72" fmla="*/ 6662567 w 12075691"/>
                <a:gd name="connsiteY72" fmla="*/ 790704 h 1535568"/>
                <a:gd name="connsiteX73" fmla="*/ 5721210 w 12075691"/>
                <a:gd name="connsiteY73" fmla="*/ 1224426 h 1535568"/>
                <a:gd name="connsiteX74" fmla="*/ 5474741 w 12075691"/>
                <a:gd name="connsiteY74" fmla="*/ 1337061 h 1535568"/>
                <a:gd name="connsiteX75" fmla="*/ 5214564 w 12075691"/>
                <a:gd name="connsiteY75" fmla="*/ 1432879 h 1535568"/>
                <a:gd name="connsiteX76" fmla="*/ 4942374 w 12075691"/>
                <a:gd name="connsiteY76" fmla="*/ 1501986 h 1535568"/>
                <a:gd name="connsiteX77" fmla="*/ 4659868 w 12075691"/>
                <a:gd name="connsiteY77" fmla="*/ 1534632 h 1535568"/>
                <a:gd name="connsiteX78" fmla="*/ 4582988 w 12075691"/>
                <a:gd name="connsiteY78" fmla="*/ 1535480 h 15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5691" h="1535568">
                  <a:moveTo>
                    <a:pt x="4582988" y="1535480"/>
                  </a:moveTo>
                  <a:cubicBezTo>
                    <a:pt x="4488584" y="1534491"/>
                    <a:pt x="4394038" y="1524739"/>
                    <a:pt x="4301047" y="1506509"/>
                  </a:cubicBezTo>
                  <a:cubicBezTo>
                    <a:pt x="4185727" y="1483897"/>
                    <a:pt x="4072951" y="1448283"/>
                    <a:pt x="3965686" y="1400657"/>
                  </a:cubicBezTo>
                  <a:cubicBezTo>
                    <a:pt x="3866194" y="1356423"/>
                    <a:pt x="3766985" y="1301589"/>
                    <a:pt x="3662688" y="1233188"/>
                  </a:cubicBezTo>
                  <a:cubicBezTo>
                    <a:pt x="3580579" y="1179344"/>
                    <a:pt x="3496632" y="1118151"/>
                    <a:pt x="3390357" y="1034770"/>
                  </a:cubicBezTo>
                  <a:cubicBezTo>
                    <a:pt x="3319412" y="979088"/>
                    <a:pt x="3248185" y="921146"/>
                    <a:pt x="3179360" y="865040"/>
                  </a:cubicBezTo>
                  <a:cubicBezTo>
                    <a:pt x="3031960" y="744915"/>
                    <a:pt x="2879471" y="620691"/>
                    <a:pt x="2717939" y="509752"/>
                  </a:cubicBezTo>
                  <a:cubicBezTo>
                    <a:pt x="2631024" y="449972"/>
                    <a:pt x="2548633" y="398813"/>
                    <a:pt x="2465958" y="353448"/>
                  </a:cubicBezTo>
                  <a:cubicBezTo>
                    <a:pt x="2373250" y="302430"/>
                    <a:pt x="2282803" y="259892"/>
                    <a:pt x="2189388" y="223289"/>
                  </a:cubicBezTo>
                  <a:cubicBezTo>
                    <a:pt x="2068273" y="175945"/>
                    <a:pt x="1942495" y="140614"/>
                    <a:pt x="1815586" y="118144"/>
                  </a:cubicBezTo>
                  <a:cubicBezTo>
                    <a:pt x="1683872" y="94967"/>
                    <a:pt x="1551170" y="85781"/>
                    <a:pt x="1421293" y="91010"/>
                  </a:cubicBezTo>
                  <a:cubicBezTo>
                    <a:pt x="1076180" y="104860"/>
                    <a:pt x="720892" y="220038"/>
                    <a:pt x="394011" y="424110"/>
                  </a:cubicBezTo>
                  <a:cubicBezTo>
                    <a:pt x="317554" y="471877"/>
                    <a:pt x="247175" y="520351"/>
                    <a:pt x="185134" y="568119"/>
                  </a:cubicBezTo>
                  <a:cubicBezTo>
                    <a:pt x="115320" y="621822"/>
                    <a:pt x="53138" y="676797"/>
                    <a:pt x="283" y="731489"/>
                  </a:cubicBezTo>
                  <a:lnTo>
                    <a:pt x="0" y="731348"/>
                  </a:lnTo>
                  <a:cubicBezTo>
                    <a:pt x="52855" y="676655"/>
                    <a:pt x="115038" y="621822"/>
                    <a:pt x="184851" y="567977"/>
                  </a:cubicBezTo>
                  <a:cubicBezTo>
                    <a:pt x="247034" y="520210"/>
                    <a:pt x="317272" y="471736"/>
                    <a:pt x="393869" y="423969"/>
                  </a:cubicBezTo>
                  <a:cubicBezTo>
                    <a:pt x="548619" y="327303"/>
                    <a:pt x="710859" y="250140"/>
                    <a:pt x="875642" y="194317"/>
                  </a:cubicBezTo>
                  <a:cubicBezTo>
                    <a:pt x="1057102" y="132983"/>
                    <a:pt x="1240681" y="98076"/>
                    <a:pt x="1421434" y="90869"/>
                  </a:cubicBezTo>
                  <a:cubicBezTo>
                    <a:pt x="1551311" y="85640"/>
                    <a:pt x="1684014" y="94826"/>
                    <a:pt x="1815869" y="118003"/>
                  </a:cubicBezTo>
                  <a:cubicBezTo>
                    <a:pt x="1942778" y="140332"/>
                    <a:pt x="2068556" y="175663"/>
                    <a:pt x="2189670" y="223148"/>
                  </a:cubicBezTo>
                  <a:cubicBezTo>
                    <a:pt x="2283085" y="259609"/>
                    <a:pt x="2373674" y="302289"/>
                    <a:pt x="2466382" y="353307"/>
                  </a:cubicBezTo>
                  <a:cubicBezTo>
                    <a:pt x="2548915" y="398813"/>
                    <a:pt x="2631307" y="449831"/>
                    <a:pt x="2718362" y="509611"/>
                  </a:cubicBezTo>
                  <a:cubicBezTo>
                    <a:pt x="2879896" y="620550"/>
                    <a:pt x="3032243" y="744774"/>
                    <a:pt x="3179784" y="864899"/>
                  </a:cubicBezTo>
                  <a:cubicBezTo>
                    <a:pt x="3248609" y="921004"/>
                    <a:pt x="3319836" y="978947"/>
                    <a:pt x="3390781" y="1034629"/>
                  </a:cubicBezTo>
                  <a:cubicBezTo>
                    <a:pt x="3497056" y="1118010"/>
                    <a:pt x="3581003" y="1179203"/>
                    <a:pt x="3663112" y="1233047"/>
                  </a:cubicBezTo>
                  <a:cubicBezTo>
                    <a:pt x="3767409" y="1301589"/>
                    <a:pt x="3866477" y="1356281"/>
                    <a:pt x="3966110" y="1400516"/>
                  </a:cubicBezTo>
                  <a:cubicBezTo>
                    <a:pt x="4073375" y="1448142"/>
                    <a:pt x="4186151" y="1483755"/>
                    <a:pt x="4301330" y="1506367"/>
                  </a:cubicBezTo>
                  <a:cubicBezTo>
                    <a:pt x="4419476" y="1529544"/>
                    <a:pt x="4540026" y="1538872"/>
                    <a:pt x="4659868" y="1534208"/>
                  </a:cubicBezTo>
                  <a:cubicBezTo>
                    <a:pt x="4751587" y="1530675"/>
                    <a:pt x="4846698" y="1519652"/>
                    <a:pt x="4942374" y="1501562"/>
                  </a:cubicBezTo>
                  <a:cubicBezTo>
                    <a:pt x="5030419" y="1484886"/>
                    <a:pt x="5121997" y="1461709"/>
                    <a:pt x="5214564" y="1432455"/>
                  </a:cubicBezTo>
                  <a:cubicBezTo>
                    <a:pt x="5371009" y="1383133"/>
                    <a:pt x="5536782" y="1314874"/>
                    <a:pt x="5721210" y="1224002"/>
                  </a:cubicBezTo>
                  <a:cubicBezTo>
                    <a:pt x="5996367" y="1088473"/>
                    <a:pt x="6323390" y="930897"/>
                    <a:pt x="6662567" y="790280"/>
                  </a:cubicBezTo>
                  <a:cubicBezTo>
                    <a:pt x="6786084" y="738979"/>
                    <a:pt x="6888261" y="699126"/>
                    <a:pt x="6983937" y="664643"/>
                  </a:cubicBezTo>
                  <a:cubicBezTo>
                    <a:pt x="7102508" y="621963"/>
                    <a:pt x="7211327" y="587480"/>
                    <a:pt x="7316896" y="559498"/>
                  </a:cubicBezTo>
                  <a:cubicBezTo>
                    <a:pt x="7382753" y="541974"/>
                    <a:pt x="7442391" y="528407"/>
                    <a:pt x="7499486" y="517949"/>
                  </a:cubicBezTo>
                  <a:cubicBezTo>
                    <a:pt x="7566050" y="505795"/>
                    <a:pt x="7627243" y="498164"/>
                    <a:pt x="7686740" y="494631"/>
                  </a:cubicBezTo>
                  <a:cubicBezTo>
                    <a:pt x="7752315" y="490815"/>
                    <a:pt x="7815345" y="492228"/>
                    <a:pt x="7874136" y="498870"/>
                  </a:cubicBezTo>
                  <a:cubicBezTo>
                    <a:pt x="7938438" y="506219"/>
                    <a:pt x="8000055" y="520069"/>
                    <a:pt x="8057291" y="539995"/>
                  </a:cubicBezTo>
                  <a:cubicBezTo>
                    <a:pt x="8156783" y="574761"/>
                    <a:pt x="8246807" y="626062"/>
                    <a:pt x="8333721" y="675525"/>
                  </a:cubicBezTo>
                  <a:lnTo>
                    <a:pt x="8339091" y="678634"/>
                  </a:lnTo>
                  <a:cubicBezTo>
                    <a:pt x="8464869" y="750285"/>
                    <a:pt x="8578917" y="814446"/>
                    <a:pt x="8701021" y="873378"/>
                  </a:cubicBezTo>
                  <a:cubicBezTo>
                    <a:pt x="8840790" y="940790"/>
                    <a:pt x="8969253" y="990112"/>
                    <a:pt x="9093618" y="1024171"/>
                  </a:cubicBezTo>
                  <a:cubicBezTo>
                    <a:pt x="9242008" y="1064730"/>
                    <a:pt x="9382766" y="1080700"/>
                    <a:pt x="9511795" y="1071514"/>
                  </a:cubicBezTo>
                  <a:cubicBezTo>
                    <a:pt x="9585990" y="1066285"/>
                    <a:pt x="9659619" y="1052011"/>
                    <a:pt x="9730564" y="1029258"/>
                  </a:cubicBezTo>
                  <a:cubicBezTo>
                    <a:pt x="9798258" y="1007494"/>
                    <a:pt x="9863832" y="977816"/>
                    <a:pt x="9925591" y="941214"/>
                  </a:cubicBezTo>
                  <a:cubicBezTo>
                    <a:pt x="10072991" y="853593"/>
                    <a:pt x="10216859" y="755655"/>
                    <a:pt x="10355922" y="660969"/>
                  </a:cubicBezTo>
                  <a:cubicBezTo>
                    <a:pt x="10525652" y="545507"/>
                    <a:pt x="10701035" y="426088"/>
                    <a:pt x="10885744" y="323205"/>
                  </a:cubicBezTo>
                  <a:cubicBezTo>
                    <a:pt x="10985236" y="267806"/>
                    <a:pt x="11079217" y="221593"/>
                    <a:pt x="11173197" y="181740"/>
                  </a:cubicBezTo>
                  <a:cubicBezTo>
                    <a:pt x="11278766" y="137081"/>
                    <a:pt x="11381367" y="101750"/>
                    <a:pt x="11487078" y="73627"/>
                  </a:cubicBezTo>
                  <a:cubicBezTo>
                    <a:pt x="11581905" y="48471"/>
                    <a:pt x="11679560" y="29393"/>
                    <a:pt x="11777356" y="17098"/>
                  </a:cubicBezTo>
                  <a:cubicBezTo>
                    <a:pt x="11875576" y="4802"/>
                    <a:pt x="11974926" y="-992"/>
                    <a:pt x="12072865" y="139"/>
                  </a:cubicBezTo>
                  <a:cubicBezTo>
                    <a:pt x="12073853" y="139"/>
                    <a:pt x="12074702" y="139"/>
                    <a:pt x="12075691" y="139"/>
                  </a:cubicBezTo>
                  <a:lnTo>
                    <a:pt x="12075691" y="421"/>
                  </a:lnTo>
                  <a:cubicBezTo>
                    <a:pt x="11976905" y="-851"/>
                    <a:pt x="11876425" y="4944"/>
                    <a:pt x="11777356" y="17380"/>
                  </a:cubicBezTo>
                  <a:cubicBezTo>
                    <a:pt x="11679560" y="29675"/>
                    <a:pt x="11581905" y="48754"/>
                    <a:pt x="11487078" y="73910"/>
                  </a:cubicBezTo>
                  <a:cubicBezTo>
                    <a:pt x="11381367" y="102033"/>
                    <a:pt x="11278766" y="137364"/>
                    <a:pt x="11173197" y="182022"/>
                  </a:cubicBezTo>
                  <a:cubicBezTo>
                    <a:pt x="11079217" y="221734"/>
                    <a:pt x="10985236" y="268089"/>
                    <a:pt x="10885744" y="323487"/>
                  </a:cubicBezTo>
                  <a:cubicBezTo>
                    <a:pt x="10701035" y="426371"/>
                    <a:pt x="10525652" y="545790"/>
                    <a:pt x="10355922" y="661251"/>
                  </a:cubicBezTo>
                  <a:cubicBezTo>
                    <a:pt x="10216859" y="755938"/>
                    <a:pt x="10072851" y="853875"/>
                    <a:pt x="9925450" y="941496"/>
                  </a:cubicBezTo>
                  <a:cubicBezTo>
                    <a:pt x="9863691" y="978240"/>
                    <a:pt x="9798117" y="1007777"/>
                    <a:pt x="9730423" y="1029541"/>
                  </a:cubicBezTo>
                  <a:cubicBezTo>
                    <a:pt x="9659337" y="1052435"/>
                    <a:pt x="9585707" y="1066568"/>
                    <a:pt x="9511512" y="1071938"/>
                  </a:cubicBezTo>
                  <a:cubicBezTo>
                    <a:pt x="9382343" y="1081124"/>
                    <a:pt x="9241584" y="1065154"/>
                    <a:pt x="9093053" y="1024595"/>
                  </a:cubicBezTo>
                  <a:cubicBezTo>
                    <a:pt x="8968688" y="990535"/>
                    <a:pt x="8840225" y="941214"/>
                    <a:pt x="8700456" y="873802"/>
                  </a:cubicBezTo>
                  <a:cubicBezTo>
                    <a:pt x="8578211" y="814870"/>
                    <a:pt x="8464162" y="750709"/>
                    <a:pt x="8338384" y="679058"/>
                  </a:cubicBezTo>
                  <a:lnTo>
                    <a:pt x="8333014" y="675949"/>
                  </a:lnTo>
                  <a:cubicBezTo>
                    <a:pt x="8246100" y="626344"/>
                    <a:pt x="8156218" y="575185"/>
                    <a:pt x="8056726" y="540419"/>
                  </a:cubicBezTo>
                  <a:cubicBezTo>
                    <a:pt x="7999490" y="520351"/>
                    <a:pt x="7937873" y="506643"/>
                    <a:pt x="7873712" y="499294"/>
                  </a:cubicBezTo>
                  <a:cubicBezTo>
                    <a:pt x="7814921" y="492652"/>
                    <a:pt x="7751891" y="491097"/>
                    <a:pt x="7686316" y="495054"/>
                  </a:cubicBezTo>
                  <a:cubicBezTo>
                    <a:pt x="7626960" y="498588"/>
                    <a:pt x="7565626" y="506219"/>
                    <a:pt x="7499204" y="518373"/>
                  </a:cubicBezTo>
                  <a:cubicBezTo>
                    <a:pt x="7442250" y="528831"/>
                    <a:pt x="7382612" y="542398"/>
                    <a:pt x="7316755" y="559922"/>
                  </a:cubicBezTo>
                  <a:cubicBezTo>
                    <a:pt x="7211327" y="588045"/>
                    <a:pt x="7102366" y="622387"/>
                    <a:pt x="6983937" y="665067"/>
                  </a:cubicBezTo>
                  <a:cubicBezTo>
                    <a:pt x="6888261" y="699550"/>
                    <a:pt x="6786084" y="739545"/>
                    <a:pt x="6662567" y="790704"/>
                  </a:cubicBezTo>
                  <a:cubicBezTo>
                    <a:pt x="6323390" y="931321"/>
                    <a:pt x="5996367" y="1088897"/>
                    <a:pt x="5721210" y="1224426"/>
                  </a:cubicBezTo>
                  <a:cubicBezTo>
                    <a:pt x="5633872" y="1267389"/>
                    <a:pt x="5553317" y="1304274"/>
                    <a:pt x="5474741" y="1337061"/>
                  </a:cubicBezTo>
                  <a:cubicBezTo>
                    <a:pt x="5385566" y="1374371"/>
                    <a:pt x="5297945" y="1406593"/>
                    <a:pt x="5214564" y="1432879"/>
                  </a:cubicBezTo>
                  <a:cubicBezTo>
                    <a:pt x="5121997" y="1462133"/>
                    <a:pt x="5030419" y="1485310"/>
                    <a:pt x="4942374" y="1501986"/>
                  </a:cubicBezTo>
                  <a:cubicBezTo>
                    <a:pt x="4846698" y="1520076"/>
                    <a:pt x="4751587" y="1531099"/>
                    <a:pt x="4659868" y="1534632"/>
                  </a:cubicBezTo>
                  <a:cubicBezTo>
                    <a:pt x="4634006" y="1535339"/>
                    <a:pt x="4608568" y="1535763"/>
                    <a:pt x="4582988" y="153548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2577DBA2-B827-6B0D-5E38-28650EA94BB1}"/>
                </a:ext>
              </a:extLst>
            </p:cNvPr>
            <p:cNvSpPr/>
            <p:nvPr/>
          </p:nvSpPr>
          <p:spPr>
            <a:xfrm>
              <a:off x="108253" y="-3252017"/>
              <a:ext cx="12075407" cy="1480187"/>
            </a:xfrm>
            <a:custGeom>
              <a:avLst/>
              <a:gdLst>
                <a:gd name="connsiteX0" fmla="*/ 4564192 w 12075407"/>
                <a:gd name="connsiteY0" fmla="*/ 1480084 h 1480187"/>
                <a:gd name="connsiteX1" fmla="*/ 4280273 w 12075407"/>
                <a:gd name="connsiteY1" fmla="*/ 1451112 h 1480187"/>
                <a:gd name="connsiteX2" fmla="*/ 3948020 w 12075407"/>
                <a:gd name="connsiteY2" fmla="*/ 1348370 h 1480187"/>
                <a:gd name="connsiteX3" fmla="*/ 3649403 w 12075407"/>
                <a:gd name="connsiteY3" fmla="*/ 1188533 h 1480187"/>
                <a:gd name="connsiteX4" fmla="*/ 3379051 w 12075407"/>
                <a:gd name="connsiteY4" fmla="*/ 999300 h 1480187"/>
                <a:gd name="connsiteX5" fmla="*/ 3175121 w 12075407"/>
                <a:gd name="connsiteY5" fmla="*/ 842431 h 1480187"/>
                <a:gd name="connsiteX6" fmla="*/ 2708894 w 12075407"/>
                <a:gd name="connsiteY6" fmla="*/ 499438 h 1480187"/>
                <a:gd name="connsiteX7" fmla="*/ 2455359 w 12075407"/>
                <a:gd name="connsiteY7" fmla="*/ 349352 h 1480187"/>
                <a:gd name="connsiteX8" fmla="*/ 2178082 w 12075407"/>
                <a:gd name="connsiteY8" fmla="*/ 225553 h 1480187"/>
                <a:gd name="connsiteX9" fmla="*/ 1804280 w 12075407"/>
                <a:gd name="connsiteY9" fmla="*/ 126767 h 1480187"/>
                <a:gd name="connsiteX10" fmla="*/ 1412107 w 12075407"/>
                <a:gd name="connsiteY10" fmla="*/ 102601 h 1480187"/>
                <a:gd name="connsiteX11" fmla="*/ 395707 w 12075407"/>
                <a:gd name="connsiteY11" fmla="*/ 419166 h 1480187"/>
                <a:gd name="connsiteX12" fmla="*/ 186406 w 12075407"/>
                <a:gd name="connsiteY12" fmla="*/ 556957 h 1480187"/>
                <a:gd name="connsiteX13" fmla="*/ 283 w 12075407"/>
                <a:gd name="connsiteY13" fmla="*/ 714250 h 1480187"/>
                <a:gd name="connsiteX14" fmla="*/ 0 w 12075407"/>
                <a:gd name="connsiteY14" fmla="*/ 713968 h 1480187"/>
                <a:gd name="connsiteX15" fmla="*/ 186123 w 12075407"/>
                <a:gd name="connsiteY15" fmla="*/ 556674 h 1480187"/>
                <a:gd name="connsiteX16" fmla="*/ 395565 w 12075407"/>
                <a:gd name="connsiteY16" fmla="*/ 418884 h 1480187"/>
                <a:gd name="connsiteX17" fmla="*/ 874653 w 12075407"/>
                <a:gd name="connsiteY17" fmla="*/ 200680 h 1480187"/>
                <a:gd name="connsiteX18" fmla="*/ 1412248 w 12075407"/>
                <a:gd name="connsiteY18" fmla="*/ 102177 h 1480187"/>
                <a:gd name="connsiteX19" fmla="*/ 1804563 w 12075407"/>
                <a:gd name="connsiteY19" fmla="*/ 126343 h 1480187"/>
                <a:gd name="connsiteX20" fmla="*/ 2178506 w 12075407"/>
                <a:gd name="connsiteY20" fmla="*/ 225129 h 1480187"/>
                <a:gd name="connsiteX21" fmla="*/ 2455924 w 12075407"/>
                <a:gd name="connsiteY21" fmla="*/ 348928 h 1480187"/>
                <a:gd name="connsiteX22" fmla="*/ 2709459 w 12075407"/>
                <a:gd name="connsiteY22" fmla="*/ 499014 h 1480187"/>
                <a:gd name="connsiteX23" fmla="*/ 3175828 w 12075407"/>
                <a:gd name="connsiteY23" fmla="*/ 842007 h 1480187"/>
                <a:gd name="connsiteX24" fmla="*/ 3379758 w 12075407"/>
                <a:gd name="connsiteY24" fmla="*/ 998876 h 1480187"/>
                <a:gd name="connsiteX25" fmla="*/ 3650110 w 12075407"/>
                <a:gd name="connsiteY25" fmla="*/ 1188109 h 1480187"/>
                <a:gd name="connsiteX26" fmla="*/ 3948586 w 12075407"/>
                <a:gd name="connsiteY26" fmla="*/ 1347805 h 1480187"/>
                <a:gd name="connsiteX27" fmla="*/ 4280697 w 12075407"/>
                <a:gd name="connsiteY27" fmla="*/ 1450547 h 1480187"/>
                <a:gd name="connsiteX28" fmla="*/ 4634854 w 12075407"/>
                <a:gd name="connsiteY28" fmla="*/ 1478670 h 1480187"/>
                <a:gd name="connsiteX29" fmla="*/ 4910435 w 12075407"/>
                <a:gd name="connsiteY29" fmla="*/ 1448851 h 1480187"/>
                <a:gd name="connsiteX30" fmla="*/ 5176548 w 12075407"/>
                <a:gd name="connsiteY30" fmla="*/ 1384125 h 1480187"/>
                <a:gd name="connsiteX31" fmla="*/ 5673583 w 12075407"/>
                <a:gd name="connsiteY31" fmla="*/ 1186554 h 1480187"/>
                <a:gd name="connsiteX32" fmla="*/ 6129635 w 12075407"/>
                <a:gd name="connsiteY32" fmla="*/ 974710 h 1480187"/>
                <a:gd name="connsiteX33" fmla="*/ 6596286 w 12075407"/>
                <a:gd name="connsiteY33" fmla="*/ 777422 h 1480187"/>
                <a:gd name="connsiteX34" fmla="*/ 6913841 w 12075407"/>
                <a:gd name="connsiteY34" fmla="*/ 660123 h 1480187"/>
                <a:gd name="connsiteX35" fmla="*/ 7242418 w 12075407"/>
                <a:gd name="connsiteY35" fmla="*/ 563740 h 1480187"/>
                <a:gd name="connsiteX36" fmla="*/ 7614241 w 12075407"/>
                <a:gd name="connsiteY36" fmla="*/ 506928 h 1480187"/>
                <a:gd name="connsiteX37" fmla="*/ 7801778 w 12075407"/>
                <a:gd name="connsiteY37" fmla="*/ 513005 h 1480187"/>
                <a:gd name="connsiteX38" fmla="*/ 7986064 w 12075407"/>
                <a:gd name="connsiteY38" fmla="*/ 551728 h 1480187"/>
                <a:gd name="connsiteX39" fmla="*/ 8255144 w 12075407"/>
                <a:gd name="connsiteY39" fmla="*/ 665352 h 1480187"/>
                <a:gd name="connsiteX40" fmla="*/ 8280583 w 12075407"/>
                <a:gd name="connsiteY40" fmla="*/ 677647 h 1480187"/>
                <a:gd name="connsiteX41" fmla="*/ 8654949 w 12075407"/>
                <a:gd name="connsiteY41" fmla="*/ 844268 h 1480187"/>
                <a:gd name="connsiteX42" fmla="*/ 9054330 w 12075407"/>
                <a:gd name="connsiteY42" fmla="*/ 966796 h 1480187"/>
                <a:gd name="connsiteX43" fmla="*/ 9494553 w 12075407"/>
                <a:gd name="connsiteY43" fmla="*/ 993789 h 1480187"/>
                <a:gd name="connsiteX44" fmla="*/ 9906088 w 12075407"/>
                <a:gd name="connsiteY44" fmla="*/ 876207 h 1480187"/>
                <a:gd name="connsiteX45" fmla="*/ 10401852 w 12075407"/>
                <a:gd name="connsiteY45" fmla="*/ 591864 h 1480187"/>
                <a:gd name="connsiteX46" fmla="*/ 10917401 w 12075407"/>
                <a:gd name="connsiteY46" fmla="*/ 297487 h 1480187"/>
                <a:gd name="connsiteX47" fmla="*/ 11192700 w 12075407"/>
                <a:gd name="connsiteY47" fmla="*/ 173122 h 1480187"/>
                <a:gd name="connsiteX48" fmla="*/ 11488914 w 12075407"/>
                <a:gd name="connsiteY48" fmla="*/ 76315 h 1480187"/>
                <a:gd name="connsiteX49" fmla="*/ 11778346 w 12075407"/>
                <a:gd name="connsiteY49" fmla="*/ 20068 h 1480187"/>
                <a:gd name="connsiteX50" fmla="*/ 12075407 w 12075407"/>
                <a:gd name="connsiteY50" fmla="*/ 0 h 1480187"/>
                <a:gd name="connsiteX51" fmla="*/ 12075407 w 12075407"/>
                <a:gd name="connsiteY51" fmla="*/ 283 h 1480187"/>
                <a:gd name="connsiteX52" fmla="*/ 11489056 w 12075407"/>
                <a:gd name="connsiteY52" fmla="*/ 76739 h 1480187"/>
                <a:gd name="connsiteX53" fmla="*/ 11192841 w 12075407"/>
                <a:gd name="connsiteY53" fmla="*/ 173546 h 1480187"/>
                <a:gd name="connsiteX54" fmla="*/ 10917542 w 12075407"/>
                <a:gd name="connsiteY54" fmla="*/ 297910 h 1480187"/>
                <a:gd name="connsiteX55" fmla="*/ 10402135 w 12075407"/>
                <a:gd name="connsiteY55" fmla="*/ 592288 h 1480187"/>
                <a:gd name="connsiteX56" fmla="*/ 9906371 w 12075407"/>
                <a:gd name="connsiteY56" fmla="*/ 876631 h 1480187"/>
                <a:gd name="connsiteX57" fmla="*/ 9494695 w 12075407"/>
                <a:gd name="connsiteY57" fmla="*/ 994354 h 1480187"/>
                <a:gd name="connsiteX58" fmla="*/ 9054330 w 12075407"/>
                <a:gd name="connsiteY58" fmla="*/ 967361 h 1480187"/>
                <a:gd name="connsiteX59" fmla="*/ 8654949 w 12075407"/>
                <a:gd name="connsiteY59" fmla="*/ 844833 h 1480187"/>
                <a:gd name="connsiteX60" fmla="*/ 8280583 w 12075407"/>
                <a:gd name="connsiteY60" fmla="*/ 678213 h 1480187"/>
                <a:gd name="connsiteX61" fmla="*/ 8255144 w 12075407"/>
                <a:gd name="connsiteY61" fmla="*/ 665917 h 1480187"/>
                <a:gd name="connsiteX62" fmla="*/ 7986206 w 12075407"/>
                <a:gd name="connsiteY62" fmla="*/ 552293 h 1480187"/>
                <a:gd name="connsiteX63" fmla="*/ 7684762 w 12075407"/>
                <a:gd name="connsiteY63" fmla="*/ 506222 h 1480187"/>
                <a:gd name="connsiteX64" fmla="*/ 7242843 w 12075407"/>
                <a:gd name="connsiteY64" fmla="*/ 564164 h 1480187"/>
                <a:gd name="connsiteX65" fmla="*/ 6914406 w 12075407"/>
                <a:gd name="connsiteY65" fmla="*/ 660547 h 1480187"/>
                <a:gd name="connsiteX66" fmla="*/ 6596993 w 12075407"/>
                <a:gd name="connsiteY66" fmla="*/ 777846 h 1480187"/>
                <a:gd name="connsiteX67" fmla="*/ 6130342 w 12075407"/>
                <a:gd name="connsiteY67" fmla="*/ 974993 h 1480187"/>
                <a:gd name="connsiteX68" fmla="*/ 5674290 w 12075407"/>
                <a:gd name="connsiteY68" fmla="*/ 1186837 h 1480187"/>
                <a:gd name="connsiteX69" fmla="*/ 5177113 w 12075407"/>
                <a:gd name="connsiteY69" fmla="*/ 1384407 h 1480187"/>
                <a:gd name="connsiteX70" fmla="*/ 4911001 w 12075407"/>
                <a:gd name="connsiteY70" fmla="*/ 1449134 h 1480187"/>
                <a:gd name="connsiteX71" fmla="*/ 4635278 w 12075407"/>
                <a:gd name="connsiteY71" fmla="*/ 1479094 h 1480187"/>
                <a:gd name="connsiteX72" fmla="*/ 4564192 w 12075407"/>
                <a:gd name="connsiteY72" fmla="*/ 1480084 h 14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5407" h="1480187">
                  <a:moveTo>
                    <a:pt x="4564192" y="1480084"/>
                  </a:moveTo>
                  <a:cubicBezTo>
                    <a:pt x="4469223" y="1479094"/>
                    <a:pt x="4373970" y="1469343"/>
                    <a:pt x="4280273" y="1451112"/>
                  </a:cubicBezTo>
                  <a:cubicBezTo>
                    <a:pt x="4166366" y="1429066"/>
                    <a:pt x="4054579" y="1394442"/>
                    <a:pt x="3948020" y="1348370"/>
                  </a:cubicBezTo>
                  <a:cubicBezTo>
                    <a:pt x="3850224" y="1306114"/>
                    <a:pt x="3752570" y="1253824"/>
                    <a:pt x="3649403" y="1188533"/>
                  </a:cubicBezTo>
                  <a:cubicBezTo>
                    <a:pt x="3567859" y="1137091"/>
                    <a:pt x="3484478" y="1078724"/>
                    <a:pt x="3379051" y="999300"/>
                  </a:cubicBezTo>
                  <a:cubicBezTo>
                    <a:pt x="3310650" y="947858"/>
                    <a:pt x="3241684" y="894155"/>
                    <a:pt x="3175121" y="842431"/>
                  </a:cubicBezTo>
                  <a:cubicBezTo>
                    <a:pt x="3025883" y="726263"/>
                    <a:pt x="2871699" y="606279"/>
                    <a:pt x="2708894" y="499438"/>
                  </a:cubicBezTo>
                  <a:cubicBezTo>
                    <a:pt x="2621273" y="441919"/>
                    <a:pt x="2538316" y="392880"/>
                    <a:pt x="2455359" y="349352"/>
                  </a:cubicBezTo>
                  <a:cubicBezTo>
                    <a:pt x="2362227" y="300596"/>
                    <a:pt x="2271497" y="260036"/>
                    <a:pt x="2178082" y="225553"/>
                  </a:cubicBezTo>
                  <a:cubicBezTo>
                    <a:pt x="2056826" y="180753"/>
                    <a:pt x="1931048" y="147542"/>
                    <a:pt x="1804280" y="126767"/>
                  </a:cubicBezTo>
                  <a:cubicBezTo>
                    <a:pt x="1673273" y="105286"/>
                    <a:pt x="1541277" y="97231"/>
                    <a:pt x="1412107" y="102601"/>
                  </a:cubicBezTo>
                  <a:cubicBezTo>
                    <a:pt x="1070669" y="117016"/>
                    <a:pt x="719197" y="226542"/>
                    <a:pt x="395707" y="419166"/>
                  </a:cubicBezTo>
                  <a:cubicBezTo>
                    <a:pt x="318968" y="464955"/>
                    <a:pt x="248447" y="511309"/>
                    <a:pt x="186406" y="556957"/>
                  </a:cubicBezTo>
                  <a:cubicBezTo>
                    <a:pt x="116027" y="608681"/>
                    <a:pt x="53562" y="661536"/>
                    <a:pt x="283" y="714250"/>
                  </a:cubicBezTo>
                  <a:lnTo>
                    <a:pt x="0" y="713968"/>
                  </a:lnTo>
                  <a:cubicBezTo>
                    <a:pt x="53138" y="661254"/>
                    <a:pt x="115744" y="608257"/>
                    <a:pt x="186123" y="556674"/>
                  </a:cubicBezTo>
                  <a:cubicBezTo>
                    <a:pt x="248306" y="511027"/>
                    <a:pt x="318685" y="464673"/>
                    <a:pt x="395565" y="418884"/>
                  </a:cubicBezTo>
                  <a:cubicBezTo>
                    <a:pt x="549467" y="327164"/>
                    <a:pt x="710717" y="253817"/>
                    <a:pt x="874653" y="200680"/>
                  </a:cubicBezTo>
                  <a:cubicBezTo>
                    <a:pt x="1053427" y="142878"/>
                    <a:pt x="1234180" y="109667"/>
                    <a:pt x="1412248" y="102177"/>
                  </a:cubicBezTo>
                  <a:cubicBezTo>
                    <a:pt x="1541560" y="96665"/>
                    <a:pt x="1673556" y="104862"/>
                    <a:pt x="1804563" y="126343"/>
                  </a:cubicBezTo>
                  <a:cubicBezTo>
                    <a:pt x="1931330" y="147118"/>
                    <a:pt x="2057109" y="180329"/>
                    <a:pt x="2178506" y="225129"/>
                  </a:cubicBezTo>
                  <a:cubicBezTo>
                    <a:pt x="2271921" y="259612"/>
                    <a:pt x="2362651" y="300172"/>
                    <a:pt x="2455924" y="348928"/>
                  </a:cubicBezTo>
                  <a:cubicBezTo>
                    <a:pt x="2538881" y="392456"/>
                    <a:pt x="2621838" y="441495"/>
                    <a:pt x="2709459" y="499014"/>
                  </a:cubicBezTo>
                  <a:cubicBezTo>
                    <a:pt x="2872264" y="605855"/>
                    <a:pt x="3026590" y="725980"/>
                    <a:pt x="3175828" y="842007"/>
                  </a:cubicBezTo>
                  <a:cubicBezTo>
                    <a:pt x="3242391" y="893873"/>
                    <a:pt x="3311216" y="947434"/>
                    <a:pt x="3379758" y="998876"/>
                  </a:cubicBezTo>
                  <a:cubicBezTo>
                    <a:pt x="3485327" y="1078300"/>
                    <a:pt x="3568708" y="1136667"/>
                    <a:pt x="3650110" y="1188109"/>
                  </a:cubicBezTo>
                  <a:cubicBezTo>
                    <a:pt x="3753276" y="1253259"/>
                    <a:pt x="3850931" y="1305549"/>
                    <a:pt x="3948586" y="1347805"/>
                  </a:cubicBezTo>
                  <a:cubicBezTo>
                    <a:pt x="4055144" y="1393876"/>
                    <a:pt x="4166931" y="1428501"/>
                    <a:pt x="4280697" y="1450547"/>
                  </a:cubicBezTo>
                  <a:cubicBezTo>
                    <a:pt x="4397571" y="1473159"/>
                    <a:pt x="4516707" y="1482627"/>
                    <a:pt x="4634854" y="1478670"/>
                  </a:cubicBezTo>
                  <a:cubicBezTo>
                    <a:pt x="4724312" y="1475703"/>
                    <a:pt x="4817162" y="1465527"/>
                    <a:pt x="4910435" y="1448851"/>
                  </a:cubicBezTo>
                  <a:cubicBezTo>
                    <a:pt x="4996502" y="1433306"/>
                    <a:pt x="5086101" y="1411542"/>
                    <a:pt x="5176548" y="1384125"/>
                  </a:cubicBezTo>
                  <a:cubicBezTo>
                    <a:pt x="5330732" y="1337347"/>
                    <a:pt x="5493396" y="1272762"/>
                    <a:pt x="5673583" y="1186554"/>
                  </a:cubicBezTo>
                  <a:cubicBezTo>
                    <a:pt x="5849108" y="1102608"/>
                    <a:pt x="5993964" y="1035338"/>
                    <a:pt x="6129635" y="974710"/>
                  </a:cubicBezTo>
                  <a:cubicBezTo>
                    <a:pt x="6296397" y="900091"/>
                    <a:pt x="6449027" y="835506"/>
                    <a:pt x="6596286" y="777422"/>
                  </a:cubicBezTo>
                  <a:cubicBezTo>
                    <a:pt x="6717118" y="729796"/>
                    <a:pt x="6818023" y="692486"/>
                    <a:pt x="6913841" y="660123"/>
                  </a:cubicBezTo>
                  <a:cubicBezTo>
                    <a:pt x="7030433" y="620694"/>
                    <a:pt x="7137980" y="589179"/>
                    <a:pt x="7242418" y="563740"/>
                  </a:cubicBezTo>
                  <a:cubicBezTo>
                    <a:pt x="7380350" y="530247"/>
                    <a:pt x="7501889" y="511592"/>
                    <a:pt x="7614241" y="506928"/>
                  </a:cubicBezTo>
                  <a:cubicBezTo>
                    <a:pt x="7679250" y="504243"/>
                    <a:pt x="7742422" y="506363"/>
                    <a:pt x="7801778" y="513005"/>
                  </a:cubicBezTo>
                  <a:cubicBezTo>
                    <a:pt x="7865939" y="520354"/>
                    <a:pt x="7927838" y="533356"/>
                    <a:pt x="7986064" y="551728"/>
                  </a:cubicBezTo>
                  <a:cubicBezTo>
                    <a:pt x="8080751" y="581689"/>
                    <a:pt x="8169361" y="624227"/>
                    <a:pt x="8255144" y="665352"/>
                  </a:cubicBezTo>
                  <a:cubicBezTo>
                    <a:pt x="8263624" y="669451"/>
                    <a:pt x="8272103" y="673549"/>
                    <a:pt x="8280583" y="677647"/>
                  </a:cubicBezTo>
                  <a:cubicBezTo>
                    <a:pt x="8398446" y="734036"/>
                    <a:pt x="8525355" y="793250"/>
                    <a:pt x="8654949" y="844268"/>
                  </a:cubicBezTo>
                  <a:cubicBezTo>
                    <a:pt x="8797545" y="900374"/>
                    <a:pt x="8928270" y="940510"/>
                    <a:pt x="9054330" y="966796"/>
                  </a:cubicBezTo>
                  <a:cubicBezTo>
                    <a:pt x="9205264" y="998452"/>
                    <a:pt x="9353371" y="1007497"/>
                    <a:pt x="9494553" y="993789"/>
                  </a:cubicBezTo>
                  <a:cubicBezTo>
                    <a:pt x="9643226" y="979374"/>
                    <a:pt x="9781724" y="939803"/>
                    <a:pt x="9906088" y="876207"/>
                  </a:cubicBezTo>
                  <a:cubicBezTo>
                    <a:pt x="10076666" y="788869"/>
                    <a:pt x="10242015" y="688812"/>
                    <a:pt x="10401852" y="591864"/>
                  </a:cubicBezTo>
                  <a:cubicBezTo>
                    <a:pt x="10567766" y="491383"/>
                    <a:pt x="10739192" y="387510"/>
                    <a:pt x="10917401" y="297487"/>
                  </a:cubicBezTo>
                  <a:cubicBezTo>
                    <a:pt x="11013360" y="249012"/>
                    <a:pt x="11103383" y="208311"/>
                    <a:pt x="11192700" y="173122"/>
                  </a:cubicBezTo>
                  <a:cubicBezTo>
                    <a:pt x="11293040" y="133551"/>
                    <a:pt x="11389988" y="101894"/>
                    <a:pt x="11488914" y="76315"/>
                  </a:cubicBezTo>
                  <a:cubicBezTo>
                    <a:pt x="11583884" y="51725"/>
                    <a:pt x="11681256" y="32787"/>
                    <a:pt x="11778346" y="20068"/>
                  </a:cubicBezTo>
                  <a:cubicBezTo>
                    <a:pt x="11877273" y="7066"/>
                    <a:pt x="11977187" y="283"/>
                    <a:pt x="12075407" y="0"/>
                  </a:cubicBezTo>
                  <a:lnTo>
                    <a:pt x="12075407" y="283"/>
                  </a:lnTo>
                  <a:cubicBezTo>
                    <a:pt x="11879250" y="989"/>
                    <a:pt x="11681963" y="26710"/>
                    <a:pt x="11489056" y="76739"/>
                  </a:cubicBezTo>
                  <a:cubicBezTo>
                    <a:pt x="11390129" y="102318"/>
                    <a:pt x="11293181" y="133975"/>
                    <a:pt x="11192841" y="173546"/>
                  </a:cubicBezTo>
                  <a:cubicBezTo>
                    <a:pt x="11103524" y="208735"/>
                    <a:pt x="11013502" y="249436"/>
                    <a:pt x="10917542" y="297910"/>
                  </a:cubicBezTo>
                  <a:cubicBezTo>
                    <a:pt x="10739474" y="387934"/>
                    <a:pt x="10567907" y="491807"/>
                    <a:pt x="10402135" y="592288"/>
                  </a:cubicBezTo>
                  <a:cubicBezTo>
                    <a:pt x="10242298" y="689095"/>
                    <a:pt x="10076949" y="789293"/>
                    <a:pt x="9906371" y="876631"/>
                  </a:cubicBezTo>
                  <a:cubicBezTo>
                    <a:pt x="9782006" y="940227"/>
                    <a:pt x="9643509" y="979939"/>
                    <a:pt x="9494695" y="994354"/>
                  </a:cubicBezTo>
                  <a:cubicBezTo>
                    <a:pt x="9353513" y="1008062"/>
                    <a:pt x="9205405" y="998876"/>
                    <a:pt x="9054330" y="967361"/>
                  </a:cubicBezTo>
                  <a:cubicBezTo>
                    <a:pt x="8928128" y="940934"/>
                    <a:pt x="8797545" y="900798"/>
                    <a:pt x="8654949" y="844833"/>
                  </a:cubicBezTo>
                  <a:cubicBezTo>
                    <a:pt x="8525355" y="793815"/>
                    <a:pt x="8398446" y="734601"/>
                    <a:pt x="8280583" y="678213"/>
                  </a:cubicBezTo>
                  <a:cubicBezTo>
                    <a:pt x="8272103" y="674114"/>
                    <a:pt x="8263624" y="670016"/>
                    <a:pt x="8255144" y="665917"/>
                  </a:cubicBezTo>
                  <a:cubicBezTo>
                    <a:pt x="8169502" y="624792"/>
                    <a:pt x="8080892" y="582113"/>
                    <a:pt x="7986206" y="552293"/>
                  </a:cubicBezTo>
                  <a:cubicBezTo>
                    <a:pt x="7892932" y="522898"/>
                    <a:pt x="7793581" y="507494"/>
                    <a:pt x="7684762" y="506222"/>
                  </a:cubicBezTo>
                  <a:cubicBezTo>
                    <a:pt x="7553048" y="504808"/>
                    <a:pt x="7407626" y="524028"/>
                    <a:pt x="7242843" y="564164"/>
                  </a:cubicBezTo>
                  <a:cubicBezTo>
                    <a:pt x="7138405" y="589603"/>
                    <a:pt x="7030998" y="621118"/>
                    <a:pt x="6914406" y="660547"/>
                  </a:cubicBezTo>
                  <a:cubicBezTo>
                    <a:pt x="6818588" y="692910"/>
                    <a:pt x="6717683" y="730220"/>
                    <a:pt x="6596993" y="777846"/>
                  </a:cubicBezTo>
                  <a:cubicBezTo>
                    <a:pt x="6449733" y="835930"/>
                    <a:pt x="6297104" y="900374"/>
                    <a:pt x="6130342" y="974993"/>
                  </a:cubicBezTo>
                  <a:cubicBezTo>
                    <a:pt x="5994671" y="1035620"/>
                    <a:pt x="5849814" y="1103032"/>
                    <a:pt x="5674290" y="1186837"/>
                  </a:cubicBezTo>
                  <a:cubicBezTo>
                    <a:pt x="5493961" y="1273044"/>
                    <a:pt x="5331439" y="1337629"/>
                    <a:pt x="5177113" y="1384407"/>
                  </a:cubicBezTo>
                  <a:cubicBezTo>
                    <a:pt x="5086666" y="1411824"/>
                    <a:pt x="4997067" y="1433588"/>
                    <a:pt x="4911001" y="1449134"/>
                  </a:cubicBezTo>
                  <a:cubicBezTo>
                    <a:pt x="4817586" y="1465951"/>
                    <a:pt x="4724877" y="1475985"/>
                    <a:pt x="4635278" y="1479094"/>
                  </a:cubicBezTo>
                  <a:cubicBezTo>
                    <a:pt x="4611111" y="1480084"/>
                    <a:pt x="4587652" y="1480366"/>
                    <a:pt x="4564192" y="14800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48B6DDC8-48FF-EB30-34BB-4D182B42F026}"/>
                </a:ext>
              </a:extLst>
            </p:cNvPr>
            <p:cNvSpPr/>
            <p:nvPr/>
          </p:nvSpPr>
          <p:spPr>
            <a:xfrm>
              <a:off x="104296" y="-3222198"/>
              <a:ext cx="12074701" cy="1423605"/>
            </a:xfrm>
            <a:custGeom>
              <a:avLst/>
              <a:gdLst>
                <a:gd name="connsiteX0" fmla="*/ 4546244 w 12074701"/>
                <a:gd name="connsiteY0" fmla="*/ 1423554 h 1423605"/>
                <a:gd name="connsiteX1" fmla="*/ 4257661 w 12074701"/>
                <a:gd name="connsiteY1" fmla="*/ 1394159 h 1423605"/>
                <a:gd name="connsiteX2" fmla="*/ 3929790 w 12074701"/>
                <a:gd name="connsiteY2" fmla="*/ 1294525 h 1423605"/>
                <a:gd name="connsiteX3" fmla="*/ 3634282 w 12074701"/>
                <a:gd name="connsiteY3" fmla="*/ 1141472 h 1423605"/>
                <a:gd name="connsiteX4" fmla="*/ 3364636 w 12074701"/>
                <a:gd name="connsiteY4" fmla="*/ 960295 h 1423605"/>
                <a:gd name="connsiteX5" fmla="*/ 3172577 w 12074701"/>
                <a:gd name="connsiteY5" fmla="*/ 819112 h 1423605"/>
                <a:gd name="connsiteX6" fmla="*/ 2700697 w 12074701"/>
                <a:gd name="connsiteY6" fmla="*/ 488274 h 1423605"/>
                <a:gd name="connsiteX7" fmla="*/ 2445184 w 12074701"/>
                <a:gd name="connsiteY7" fmla="*/ 344265 h 1423605"/>
                <a:gd name="connsiteX8" fmla="*/ 2166917 w 12074701"/>
                <a:gd name="connsiteY8" fmla="*/ 226683 h 1423605"/>
                <a:gd name="connsiteX9" fmla="*/ 1791420 w 12074701"/>
                <a:gd name="connsiteY9" fmla="*/ 133975 h 1423605"/>
                <a:gd name="connsiteX10" fmla="*/ 1399529 w 12074701"/>
                <a:gd name="connsiteY10" fmla="*/ 113342 h 1423605"/>
                <a:gd name="connsiteX11" fmla="*/ 387510 w 12074701"/>
                <a:gd name="connsiteY11" fmla="*/ 419166 h 1423605"/>
                <a:gd name="connsiteX12" fmla="*/ 283 w 12074701"/>
                <a:gd name="connsiteY12" fmla="*/ 696161 h 1423605"/>
                <a:gd name="connsiteX13" fmla="*/ 0 w 12074701"/>
                <a:gd name="connsiteY13" fmla="*/ 695878 h 1423605"/>
                <a:gd name="connsiteX14" fmla="*/ 387227 w 12074701"/>
                <a:gd name="connsiteY14" fmla="*/ 418884 h 1423605"/>
                <a:gd name="connsiteX15" fmla="*/ 866032 w 12074701"/>
                <a:gd name="connsiteY15" fmla="*/ 208735 h 1423605"/>
                <a:gd name="connsiteX16" fmla="*/ 1399388 w 12074701"/>
                <a:gd name="connsiteY16" fmla="*/ 112918 h 1423605"/>
                <a:gd name="connsiteX17" fmla="*/ 1791279 w 12074701"/>
                <a:gd name="connsiteY17" fmla="*/ 133551 h 1423605"/>
                <a:gd name="connsiteX18" fmla="*/ 2166917 w 12074701"/>
                <a:gd name="connsiteY18" fmla="*/ 226259 h 1423605"/>
                <a:gd name="connsiteX19" fmla="*/ 2445325 w 12074701"/>
                <a:gd name="connsiteY19" fmla="*/ 343841 h 1423605"/>
                <a:gd name="connsiteX20" fmla="*/ 2700838 w 12074701"/>
                <a:gd name="connsiteY20" fmla="*/ 487850 h 1423605"/>
                <a:gd name="connsiteX21" fmla="*/ 3172718 w 12074701"/>
                <a:gd name="connsiteY21" fmla="*/ 818830 h 1423605"/>
                <a:gd name="connsiteX22" fmla="*/ 3364777 w 12074701"/>
                <a:gd name="connsiteY22" fmla="*/ 960012 h 1423605"/>
                <a:gd name="connsiteX23" fmla="*/ 3634423 w 12074701"/>
                <a:gd name="connsiteY23" fmla="*/ 1141189 h 1423605"/>
                <a:gd name="connsiteX24" fmla="*/ 3929931 w 12074701"/>
                <a:gd name="connsiteY24" fmla="*/ 1294243 h 1423605"/>
                <a:gd name="connsiteX25" fmla="*/ 4257661 w 12074701"/>
                <a:gd name="connsiteY25" fmla="*/ 1393876 h 1423605"/>
                <a:gd name="connsiteX26" fmla="*/ 4606165 w 12074701"/>
                <a:gd name="connsiteY26" fmla="*/ 1422706 h 1423605"/>
                <a:gd name="connsiteX27" fmla="*/ 5625957 w 12074701"/>
                <a:gd name="connsiteY27" fmla="*/ 1148679 h 1423605"/>
                <a:gd name="connsiteX28" fmla="*/ 6073954 w 12074701"/>
                <a:gd name="connsiteY28" fmla="*/ 948000 h 1423605"/>
                <a:gd name="connsiteX29" fmla="*/ 6532973 w 12074701"/>
                <a:gd name="connsiteY29" fmla="*/ 763148 h 1423605"/>
                <a:gd name="connsiteX30" fmla="*/ 6844592 w 12074701"/>
                <a:gd name="connsiteY30" fmla="*/ 655036 h 1423605"/>
                <a:gd name="connsiteX31" fmla="*/ 7166669 w 12074701"/>
                <a:gd name="connsiteY31" fmla="*/ 568121 h 1423605"/>
                <a:gd name="connsiteX32" fmla="*/ 7541742 w 12074701"/>
                <a:gd name="connsiteY32" fmla="*/ 519223 h 1423605"/>
                <a:gd name="connsiteX33" fmla="*/ 7729985 w 12074701"/>
                <a:gd name="connsiteY33" fmla="*/ 527279 h 1423605"/>
                <a:gd name="connsiteX34" fmla="*/ 7915968 w 12074701"/>
                <a:gd name="connsiteY34" fmla="*/ 563882 h 1423605"/>
                <a:gd name="connsiteX35" fmla="*/ 8166534 w 12074701"/>
                <a:gd name="connsiteY35" fmla="*/ 654470 h 1423605"/>
                <a:gd name="connsiteX36" fmla="*/ 8221934 w 12074701"/>
                <a:gd name="connsiteY36" fmla="*/ 676658 h 1423605"/>
                <a:gd name="connsiteX37" fmla="*/ 8608454 w 12074701"/>
                <a:gd name="connsiteY37" fmla="*/ 815155 h 1423605"/>
                <a:gd name="connsiteX38" fmla="*/ 9014618 w 12074701"/>
                <a:gd name="connsiteY38" fmla="*/ 909701 h 1423605"/>
                <a:gd name="connsiteX39" fmla="*/ 9265891 w 12074701"/>
                <a:gd name="connsiteY39" fmla="*/ 929910 h 1423605"/>
                <a:gd name="connsiteX40" fmla="*/ 9886162 w 12074701"/>
                <a:gd name="connsiteY40" fmla="*/ 811481 h 1423605"/>
                <a:gd name="connsiteX41" fmla="*/ 10405244 w 12074701"/>
                <a:gd name="connsiteY41" fmla="*/ 548054 h 1423605"/>
                <a:gd name="connsiteX42" fmla="*/ 10638569 w 12074701"/>
                <a:gd name="connsiteY42" fmla="*/ 422558 h 1423605"/>
                <a:gd name="connsiteX43" fmla="*/ 11053637 w 12074701"/>
                <a:gd name="connsiteY43" fmla="*/ 225977 h 1423605"/>
                <a:gd name="connsiteX44" fmla="*/ 11498807 w 12074701"/>
                <a:gd name="connsiteY44" fmla="*/ 77163 h 1423605"/>
                <a:gd name="connsiteX45" fmla="*/ 12074701 w 12074701"/>
                <a:gd name="connsiteY45" fmla="*/ 0 h 1423605"/>
                <a:gd name="connsiteX46" fmla="*/ 12074701 w 12074701"/>
                <a:gd name="connsiteY46" fmla="*/ 283 h 1423605"/>
                <a:gd name="connsiteX47" fmla="*/ 11498949 w 12074701"/>
                <a:gd name="connsiteY47" fmla="*/ 77445 h 1423605"/>
                <a:gd name="connsiteX48" fmla="*/ 11053920 w 12074701"/>
                <a:gd name="connsiteY48" fmla="*/ 226259 h 1423605"/>
                <a:gd name="connsiteX49" fmla="*/ 10638993 w 12074701"/>
                <a:gd name="connsiteY49" fmla="*/ 422699 h 1423605"/>
                <a:gd name="connsiteX50" fmla="*/ 10405668 w 12074701"/>
                <a:gd name="connsiteY50" fmla="*/ 548195 h 1423605"/>
                <a:gd name="connsiteX51" fmla="*/ 9886586 w 12074701"/>
                <a:gd name="connsiteY51" fmla="*/ 811622 h 1423605"/>
                <a:gd name="connsiteX52" fmla="*/ 9463038 w 12074701"/>
                <a:gd name="connsiteY52" fmla="*/ 921007 h 1423605"/>
                <a:gd name="connsiteX53" fmla="*/ 9014760 w 12074701"/>
                <a:gd name="connsiteY53" fmla="*/ 909984 h 1423605"/>
                <a:gd name="connsiteX54" fmla="*/ 8608454 w 12074701"/>
                <a:gd name="connsiteY54" fmla="*/ 815438 h 1423605"/>
                <a:gd name="connsiteX55" fmla="*/ 8221934 w 12074701"/>
                <a:gd name="connsiteY55" fmla="*/ 676941 h 1423605"/>
                <a:gd name="connsiteX56" fmla="*/ 8166534 w 12074701"/>
                <a:gd name="connsiteY56" fmla="*/ 654753 h 1423605"/>
                <a:gd name="connsiteX57" fmla="*/ 7916109 w 12074701"/>
                <a:gd name="connsiteY57" fmla="*/ 564164 h 1423605"/>
                <a:gd name="connsiteX58" fmla="*/ 7730127 w 12074701"/>
                <a:gd name="connsiteY58" fmla="*/ 527562 h 1423605"/>
                <a:gd name="connsiteX59" fmla="*/ 7541883 w 12074701"/>
                <a:gd name="connsiteY59" fmla="*/ 519506 h 1423605"/>
                <a:gd name="connsiteX60" fmla="*/ 7166952 w 12074701"/>
                <a:gd name="connsiteY60" fmla="*/ 568263 h 1423605"/>
                <a:gd name="connsiteX61" fmla="*/ 6533397 w 12074701"/>
                <a:gd name="connsiteY61" fmla="*/ 763290 h 1423605"/>
                <a:gd name="connsiteX62" fmla="*/ 6074378 w 12074701"/>
                <a:gd name="connsiteY62" fmla="*/ 948141 h 1423605"/>
                <a:gd name="connsiteX63" fmla="*/ 5626381 w 12074701"/>
                <a:gd name="connsiteY63" fmla="*/ 1148821 h 1423605"/>
                <a:gd name="connsiteX64" fmla="*/ 5137119 w 12074701"/>
                <a:gd name="connsiteY64" fmla="*/ 1335933 h 1423605"/>
                <a:gd name="connsiteX65" fmla="*/ 4876094 w 12074701"/>
                <a:gd name="connsiteY65" fmla="*/ 1396137 h 1423605"/>
                <a:gd name="connsiteX66" fmla="*/ 4606307 w 12074701"/>
                <a:gd name="connsiteY66" fmla="*/ 1422989 h 1423605"/>
                <a:gd name="connsiteX67" fmla="*/ 4546244 w 12074701"/>
                <a:gd name="connsiteY67" fmla="*/ 1423554 h 1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74701" h="1423605">
                  <a:moveTo>
                    <a:pt x="4546244" y="1423554"/>
                  </a:moveTo>
                  <a:cubicBezTo>
                    <a:pt x="4449861" y="1422423"/>
                    <a:pt x="4353054" y="1412672"/>
                    <a:pt x="4257661" y="1394159"/>
                  </a:cubicBezTo>
                  <a:cubicBezTo>
                    <a:pt x="4145732" y="1372536"/>
                    <a:pt x="4035358" y="1339042"/>
                    <a:pt x="3929790" y="1294525"/>
                  </a:cubicBezTo>
                  <a:cubicBezTo>
                    <a:pt x="3833407" y="1253966"/>
                    <a:pt x="3736741" y="1203796"/>
                    <a:pt x="3634282" y="1141472"/>
                  </a:cubicBezTo>
                  <a:cubicBezTo>
                    <a:pt x="3553303" y="1092150"/>
                    <a:pt x="3470205" y="1036327"/>
                    <a:pt x="3364636" y="960295"/>
                  </a:cubicBezTo>
                  <a:cubicBezTo>
                    <a:pt x="3300192" y="913941"/>
                    <a:pt x="3235325" y="865749"/>
                    <a:pt x="3172577" y="819112"/>
                  </a:cubicBezTo>
                  <a:cubicBezTo>
                    <a:pt x="3021361" y="706901"/>
                    <a:pt x="2865057" y="590875"/>
                    <a:pt x="2700697" y="488274"/>
                  </a:cubicBezTo>
                  <a:cubicBezTo>
                    <a:pt x="2612228" y="432875"/>
                    <a:pt x="2528565" y="385814"/>
                    <a:pt x="2445184" y="344265"/>
                  </a:cubicBezTo>
                  <a:cubicBezTo>
                    <a:pt x="2351486" y="297628"/>
                    <a:pt x="2260474" y="259188"/>
                    <a:pt x="2166917" y="226683"/>
                  </a:cubicBezTo>
                  <a:cubicBezTo>
                    <a:pt x="2044955" y="184286"/>
                    <a:pt x="1918611" y="153195"/>
                    <a:pt x="1791420" y="133975"/>
                  </a:cubicBezTo>
                  <a:cubicBezTo>
                    <a:pt x="1660413" y="114190"/>
                    <a:pt x="1528558" y="107265"/>
                    <a:pt x="1399529" y="113342"/>
                  </a:cubicBezTo>
                  <a:cubicBezTo>
                    <a:pt x="1058656" y="129170"/>
                    <a:pt x="708739" y="235021"/>
                    <a:pt x="387510" y="419166"/>
                  </a:cubicBezTo>
                  <a:cubicBezTo>
                    <a:pt x="226259" y="511592"/>
                    <a:pt x="99633" y="602180"/>
                    <a:pt x="283" y="696161"/>
                  </a:cubicBezTo>
                  <a:lnTo>
                    <a:pt x="0" y="695878"/>
                  </a:lnTo>
                  <a:cubicBezTo>
                    <a:pt x="99351" y="602039"/>
                    <a:pt x="225977" y="511309"/>
                    <a:pt x="387227" y="418884"/>
                  </a:cubicBezTo>
                  <a:cubicBezTo>
                    <a:pt x="540987" y="330698"/>
                    <a:pt x="702096" y="260036"/>
                    <a:pt x="866032" y="208735"/>
                  </a:cubicBezTo>
                  <a:cubicBezTo>
                    <a:pt x="1043111" y="153336"/>
                    <a:pt x="1222450" y="121114"/>
                    <a:pt x="1399388" y="112918"/>
                  </a:cubicBezTo>
                  <a:cubicBezTo>
                    <a:pt x="1528416" y="106841"/>
                    <a:pt x="1660271" y="113907"/>
                    <a:pt x="1791279" y="133551"/>
                  </a:cubicBezTo>
                  <a:cubicBezTo>
                    <a:pt x="1918470" y="152771"/>
                    <a:pt x="2044813" y="183862"/>
                    <a:pt x="2166917" y="226259"/>
                  </a:cubicBezTo>
                  <a:cubicBezTo>
                    <a:pt x="2260474" y="258764"/>
                    <a:pt x="2351627" y="297204"/>
                    <a:pt x="2445325" y="343841"/>
                  </a:cubicBezTo>
                  <a:cubicBezTo>
                    <a:pt x="2528706" y="385390"/>
                    <a:pt x="2612370" y="432451"/>
                    <a:pt x="2700838" y="487850"/>
                  </a:cubicBezTo>
                  <a:cubicBezTo>
                    <a:pt x="2865198" y="590592"/>
                    <a:pt x="3021502" y="706619"/>
                    <a:pt x="3172718" y="818830"/>
                  </a:cubicBezTo>
                  <a:cubicBezTo>
                    <a:pt x="3235466" y="865467"/>
                    <a:pt x="3300334" y="913517"/>
                    <a:pt x="3364777" y="960012"/>
                  </a:cubicBezTo>
                  <a:cubicBezTo>
                    <a:pt x="3470346" y="1036044"/>
                    <a:pt x="3553444" y="1091867"/>
                    <a:pt x="3634423" y="1141189"/>
                  </a:cubicBezTo>
                  <a:cubicBezTo>
                    <a:pt x="3736883" y="1203654"/>
                    <a:pt x="3833548" y="1253683"/>
                    <a:pt x="3929931" y="1294243"/>
                  </a:cubicBezTo>
                  <a:cubicBezTo>
                    <a:pt x="4035500" y="1338760"/>
                    <a:pt x="4145732" y="1372254"/>
                    <a:pt x="4257661" y="1393876"/>
                  </a:cubicBezTo>
                  <a:cubicBezTo>
                    <a:pt x="4372840" y="1416064"/>
                    <a:pt x="4490138" y="1425815"/>
                    <a:pt x="4606165" y="1422706"/>
                  </a:cubicBezTo>
                  <a:cubicBezTo>
                    <a:pt x="4915523" y="1414368"/>
                    <a:pt x="5239578" y="1327313"/>
                    <a:pt x="5625957" y="1148679"/>
                  </a:cubicBezTo>
                  <a:cubicBezTo>
                    <a:pt x="5797242" y="1069538"/>
                    <a:pt x="5939555" y="1005660"/>
                    <a:pt x="6073954" y="948000"/>
                  </a:cubicBezTo>
                  <a:cubicBezTo>
                    <a:pt x="6237607" y="877762"/>
                    <a:pt x="6387693" y="817275"/>
                    <a:pt x="6532973" y="763148"/>
                  </a:cubicBezTo>
                  <a:cubicBezTo>
                    <a:pt x="6650413" y="719338"/>
                    <a:pt x="6749340" y="684996"/>
                    <a:pt x="6844592" y="655036"/>
                  </a:cubicBezTo>
                  <a:cubicBezTo>
                    <a:pt x="6958641" y="619139"/>
                    <a:pt x="7064068" y="590733"/>
                    <a:pt x="7166669" y="568121"/>
                  </a:cubicBezTo>
                  <a:cubicBezTo>
                    <a:pt x="7303046" y="538020"/>
                    <a:pt x="7425716" y="522050"/>
                    <a:pt x="7541742" y="519223"/>
                  </a:cubicBezTo>
                  <a:cubicBezTo>
                    <a:pt x="7606469" y="517669"/>
                    <a:pt x="7669923" y="520354"/>
                    <a:pt x="7729985" y="527279"/>
                  </a:cubicBezTo>
                  <a:cubicBezTo>
                    <a:pt x="7794005" y="534628"/>
                    <a:pt x="7856612" y="546923"/>
                    <a:pt x="7915968" y="563882"/>
                  </a:cubicBezTo>
                  <a:cubicBezTo>
                    <a:pt x="8002457" y="588613"/>
                    <a:pt x="8085838" y="622107"/>
                    <a:pt x="8166534" y="654470"/>
                  </a:cubicBezTo>
                  <a:cubicBezTo>
                    <a:pt x="8184624" y="661819"/>
                    <a:pt x="8203420" y="669309"/>
                    <a:pt x="8221934" y="676658"/>
                  </a:cubicBezTo>
                  <a:cubicBezTo>
                    <a:pt x="8375128" y="737286"/>
                    <a:pt x="8494405" y="779966"/>
                    <a:pt x="8608454" y="815155"/>
                  </a:cubicBezTo>
                  <a:cubicBezTo>
                    <a:pt x="8753169" y="859672"/>
                    <a:pt x="8886013" y="890622"/>
                    <a:pt x="9014618" y="909701"/>
                  </a:cubicBezTo>
                  <a:cubicBezTo>
                    <a:pt x="9099554" y="922279"/>
                    <a:pt x="9183500" y="928921"/>
                    <a:pt x="9265891" y="929910"/>
                  </a:cubicBezTo>
                  <a:cubicBezTo>
                    <a:pt x="9488901" y="932454"/>
                    <a:pt x="9699897" y="892459"/>
                    <a:pt x="9886162" y="811481"/>
                  </a:cubicBezTo>
                  <a:cubicBezTo>
                    <a:pt x="10065784" y="733470"/>
                    <a:pt x="10238340" y="639207"/>
                    <a:pt x="10405244" y="548054"/>
                  </a:cubicBezTo>
                  <a:cubicBezTo>
                    <a:pt x="10481417" y="506504"/>
                    <a:pt x="10560276" y="463401"/>
                    <a:pt x="10638569" y="422558"/>
                  </a:cubicBezTo>
                  <a:cubicBezTo>
                    <a:pt x="10794308" y="341297"/>
                    <a:pt x="10926163" y="278832"/>
                    <a:pt x="11053637" y="225977"/>
                  </a:cubicBezTo>
                  <a:cubicBezTo>
                    <a:pt x="11208669" y="161674"/>
                    <a:pt x="11354233" y="113059"/>
                    <a:pt x="11498807" y="77163"/>
                  </a:cubicBezTo>
                  <a:cubicBezTo>
                    <a:pt x="11685213" y="30809"/>
                    <a:pt x="11878968" y="4946"/>
                    <a:pt x="12074701" y="0"/>
                  </a:cubicBezTo>
                  <a:lnTo>
                    <a:pt x="12074701" y="283"/>
                  </a:lnTo>
                  <a:cubicBezTo>
                    <a:pt x="11878968" y="5229"/>
                    <a:pt x="11685354" y="31233"/>
                    <a:pt x="11498949" y="77445"/>
                  </a:cubicBezTo>
                  <a:cubicBezTo>
                    <a:pt x="11354516" y="113342"/>
                    <a:pt x="11208811" y="161957"/>
                    <a:pt x="11053920" y="226259"/>
                  </a:cubicBezTo>
                  <a:cubicBezTo>
                    <a:pt x="10926446" y="279114"/>
                    <a:pt x="10794591" y="341579"/>
                    <a:pt x="10638993" y="422699"/>
                  </a:cubicBezTo>
                  <a:cubicBezTo>
                    <a:pt x="10560558" y="463542"/>
                    <a:pt x="10481842" y="506646"/>
                    <a:pt x="10405668" y="548195"/>
                  </a:cubicBezTo>
                  <a:cubicBezTo>
                    <a:pt x="10238765" y="639349"/>
                    <a:pt x="10066208" y="733612"/>
                    <a:pt x="9886586" y="811622"/>
                  </a:cubicBezTo>
                  <a:cubicBezTo>
                    <a:pt x="9756426" y="868152"/>
                    <a:pt x="9613972" y="905037"/>
                    <a:pt x="9463038" y="921007"/>
                  </a:cubicBezTo>
                  <a:cubicBezTo>
                    <a:pt x="9318888" y="936270"/>
                    <a:pt x="9167954" y="932595"/>
                    <a:pt x="9014760" y="909984"/>
                  </a:cubicBezTo>
                  <a:cubicBezTo>
                    <a:pt x="8886155" y="890905"/>
                    <a:pt x="8753169" y="860096"/>
                    <a:pt x="8608454" y="815438"/>
                  </a:cubicBezTo>
                  <a:cubicBezTo>
                    <a:pt x="8494405" y="780248"/>
                    <a:pt x="8375128" y="737569"/>
                    <a:pt x="8221934" y="676941"/>
                  </a:cubicBezTo>
                  <a:cubicBezTo>
                    <a:pt x="8203420" y="669592"/>
                    <a:pt x="8184765" y="662102"/>
                    <a:pt x="8166534" y="654753"/>
                  </a:cubicBezTo>
                  <a:cubicBezTo>
                    <a:pt x="8085838" y="622390"/>
                    <a:pt x="8002599" y="588896"/>
                    <a:pt x="7916109" y="564164"/>
                  </a:cubicBezTo>
                  <a:cubicBezTo>
                    <a:pt x="7856753" y="547206"/>
                    <a:pt x="7794288" y="534910"/>
                    <a:pt x="7730127" y="527562"/>
                  </a:cubicBezTo>
                  <a:cubicBezTo>
                    <a:pt x="7670064" y="520637"/>
                    <a:pt x="7606751" y="517952"/>
                    <a:pt x="7541883" y="519506"/>
                  </a:cubicBezTo>
                  <a:cubicBezTo>
                    <a:pt x="7425998" y="522333"/>
                    <a:pt x="7303329" y="538302"/>
                    <a:pt x="7166952" y="568263"/>
                  </a:cubicBezTo>
                  <a:cubicBezTo>
                    <a:pt x="6926984" y="621118"/>
                    <a:pt x="6702279" y="700259"/>
                    <a:pt x="6533397" y="763290"/>
                  </a:cubicBezTo>
                  <a:cubicBezTo>
                    <a:pt x="6388116" y="817417"/>
                    <a:pt x="6238030" y="877903"/>
                    <a:pt x="6074378" y="948141"/>
                  </a:cubicBezTo>
                  <a:cubicBezTo>
                    <a:pt x="5939979" y="1005801"/>
                    <a:pt x="5797666" y="1069538"/>
                    <a:pt x="5626381" y="1148821"/>
                  </a:cubicBezTo>
                  <a:cubicBezTo>
                    <a:pt x="5449585" y="1230506"/>
                    <a:pt x="5289607" y="1291699"/>
                    <a:pt x="5137119" y="1335933"/>
                  </a:cubicBezTo>
                  <a:cubicBezTo>
                    <a:pt x="5048367" y="1361654"/>
                    <a:pt x="4960605" y="1381864"/>
                    <a:pt x="4876094" y="1396137"/>
                  </a:cubicBezTo>
                  <a:cubicBezTo>
                    <a:pt x="4784657" y="1411542"/>
                    <a:pt x="4693927" y="1420586"/>
                    <a:pt x="4606307" y="1422989"/>
                  </a:cubicBezTo>
                  <a:cubicBezTo>
                    <a:pt x="4586239" y="1423554"/>
                    <a:pt x="4566171" y="1423695"/>
                    <a:pt x="4546244" y="14235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46662074-C689-4F7E-134A-82A7174125F1}"/>
                </a:ext>
              </a:extLst>
            </p:cNvPr>
            <p:cNvSpPr/>
            <p:nvPr/>
          </p:nvSpPr>
          <p:spPr>
            <a:xfrm>
              <a:off x="100622" y="-3193509"/>
              <a:ext cx="12074135" cy="1368087"/>
            </a:xfrm>
            <a:custGeom>
              <a:avLst/>
              <a:gdLst>
                <a:gd name="connsiteX0" fmla="*/ 4528437 w 12074135"/>
                <a:gd name="connsiteY0" fmla="*/ 1368014 h 1368087"/>
                <a:gd name="connsiteX1" fmla="*/ 4234625 w 12074135"/>
                <a:gd name="connsiteY1" fmla="*/ 1338195 h 1368087"/>
                <a:gd name="connsiteX2" fmla="*/ 3911276 w 12074135"/>
                <a:gd name="connsiteY2" fmla="*/ 1241812 h 1368087"/>
                <a:gd name="connsiteX3" fmla="*/ 3618736 w 12074135"/>
                <a:gd name="connsiteY3" fmla="*/ 1095400 h 1368087"/>
                <a:gd name="connsiteX4" fmla="*/ 3349938 w 12074135"/>
                <a:gd name="connsiteY4" fmla="*/ 922279 h 1368087"/>
                <a:gd name="connsiteX5" fmla="*/ 3169185 w 12074135"/>
                <a:gd name="connsiteY5" fmla="*/ 795653 h 1368087"/>
                <a:gd name="connsiteX6" fmla="*/ 2691511 w 12074135"/>
                <a:gd name="connsiteY6" fmla="*/ 476968 h 1368087"/>
                <a:gd name="connsiteX7" fmla="*/ 2434160 w 12074135"/>
                <a:gd name="connsiteY7" fmla="*/ 339601 h 1368087"/>
                <a:gd name="connsiteX8" fmla="*/ 2155329 w 12074135"/>
                <a:gd name="connsiteY8" fmla="*/ 228944 h 1368087"/>
                <a:gd name="connsiteX9" fmla="*/ 1782234 w 12074135"/>
                <a:gd name="connsiteY9" fmla="*/ 143161 h 1368087"/>
                <a:gd name="connsiteX10" fmla="*/ 1394300 w 12074135"/>
                <a:gd name="connsiteY10" fmla="*/ 124789 h 1368087"/>
                <a:gd name="connsiteX11" fmla="*/ 388358 w 12074135"/>
                <a:gd name="connsiteY11" fmla="*/ 414926 h 1368087"/>
                <a:gd name="connsiteX12" fmla="*/ 283 w 12074135"/>
                <a:gd name="connsiteY12" fmla="*/ 679061 h 1368087"/>
                <a:gd name="connsiteX13" fmla="*/ 0 w 12074135"/>
                <a:gd name="connsiteY13" fmla="*/ 678778 h 1368087"/>
                <a:gd name="connsiteX14" fmla="*/ 388075 w 12074135"/>
                <a:gd name="connsiteY14" fmla="*/ 414644 h 1368087"/>
                <a:gd name="connsiteX15" fmla="*/ 866456 w 12074135"/>
                <a:gd name="connsiteY15" fmla="*/ 214953 h 1368087"/>
                <a:gd name="connsiteX16" fmla="*/ 1394442 w 12074135"/>
                <a:gd name="connsiteY16" fmla="*/ 124224 h 1368087"/>
                <a:gd name="connsiteX17" fmla="*/ 1782375 w 12074135"/>
                <a:gd name="connsiteY17" fmla="*/ 142596 h 1368087"/>
                <a:gd name="connsiteX18" fmla="*/ 2155611 w 12074135"/>
                <a:gd name="connsiteY18" fmla="*/ 228379 h 1368087"/>
                <a:gd name="connsiteX19" fmla="*/ 2434443 w 12074135"/>
                <a:gd name="connsiteY19" fmla="*/ 339036 h 1368087"/>
                <a:gd name="connsiteX20" fmla="*/ 2691794 w 12074135"/>
                <a:gd name="connsiteY20" fmla="*/ 476544 h 1368087"/>
                <a:gd name="connsiteX21" fmla="*/ 3169468 w 12074135"/>
                <a:gd name="connsiteY21" fmla="*/ 795229 h 1368087"/>
                <a:gd name="connsiteX22" fmla="*/ 3350221 w 12074135"/>
                <a:gd name="connsiteY22" fmla="*/ 921855 h 1368087"/>
                <a:gd name="connsiteX23" fmla="*/ 3619019 w 12074135"/>
                <a:gd name="connsiteY23" fmla="*/ 1094977 h 1368087"/>
                <a:gd name="connsiteX24" fmla="*/ 3911417 w 12074135"/>
                <a:gd name="connsiteY24" fmla="*/ 1241388 h 1368087"/>
                <a:gd name="connsiteX25" fmla="*/ 4234766 w 12074135"/>
                <a:gd name="connsiteY25" fmla="*/ 1337771 h 1368087"/>
                <a:gd name="connsiteX26" fmla="*/ 4577618 w 12074135"/>
                <a:gd name="connsiteY26" fmla="*/ 1367307 h 1368087"/>
                <a:gd name="connsiteX27" fmla="*/ 4841469 w 12074135"/>
                <a:gd name="connsiteY27" fmla="*/ 1343565 h 1368087"/>
                <a:gd name="connsiteX28" fmla="*/ 5097265 w 12074135"/>
                <a:gd name="connsiteY28" fmla="*/ 1287883 h 1368087"/>
                <a:gd name="connsiteX29" fmla="*/ 5578614 w 12074135"/>
                <a:gd name="connsiteY29" fmla="*/ 1111370 h 1368087"/>
                <a:gd name="connsiteX30" fmla="*/ 6470084 w 12074135"/>
                <a:gd name="connsiteY30" fmla="*/ 749581 h 1368087"/>
                <a:gd name="connsiteX31" fmla="*/ 6778453 w 12074135"/>
                <a:gd name="connsiteY31" fmla="*/ 649948 h 1368087"/>
                <a:gd name="connsiteX32" fmla="*/ 7096573 w 12074135"/>
                <a:gd name="connsiteY32" fmla="*/ 572079 h 1368087"/>
                <a:gd name="connsiteX33" fmla="*/ 7284957 w 12074135"/>
                <a:gd name="connsiteY33" fmla="*/ 543249 h 1368087"/>
                <a:gd name="connsiteX34" fmla="*/ 7473907 w 12074135"/>
                <a:gd name="connsiteY34" fmla="*/ 532225 h 1368087"/>
                <a:gd name="connsiteX35" fmla="*/ 7662291 w 12074135"/>
                <a:gd name="connsiteY35" fmla="*/ 542401 h 1368087"/>
                <a:gd name="connsiteX36" fmla="*/ 7849262 w 12074135"/>
                <a:gd name="connsiteY36" fmla="*/ 577166 h 1368087"/>
                <a:gd name="connsiteX37" fmla="*/ 8068173 w 12074135"/>
                <a:gd name="connsiteY37" fmla="*/ 644578 h 1368087"/>
                <a:gd name="connsiteX38" fmla="*/ 8163567 w 12074135"/>
                <a:gd name="connsiteY38" fmla="*/ 675951 h 1368087"/>
                <a:gd name="connsiteX39" fmla="*/ 8562100 w 12074135"/>
                <a:gd name="connsiteY39" fmla="*/ 786184 h 1368087"/>
                <a:gd name="connsiteX40" fmla="*/ 8975189 w 12074135"/>
                <a:gd name="connsiteY40" fmla="*/ 852606 h 1368087"/>
                <a:gd name="connsiteX41" fmla="*/ 9431099 w 12074135"/>
                <a:gd name="connsiteY41" fmla="*/ 847660 h 1368087"/>
                <a:gd name="connsiteX42" fmla="*/ 9866659 w 12074135"/>
                <a:gd name="connsiteY42" fmla="*/ 746755 h 1368087"/>
                <a:gd name="connsiteX43" fmla="*/ 10448630 w 12074135"/>
                <a:gd name="connsiteY43" fmla="*/ 490676 h 1368087"/>
                <a:gd name="connsiteX44" fmla="*/ 10637863 w 12074135"/>
                <a:gd name="connsiteY44" fmla="*/ 400512 h 1368087"/>
                <a:gd name="connsiteX45" fmla="*/ 11054909 w 12074135"/>
                <a:gd name="connsiteY45" fmla="*/ 220889 h 1368087"/>
                <a:gd name="connsiteX46" fmla="*/ 11495415 w 12074135"/>
                <a:gd name="connsiteY46" fmla="*/ 81402 h 1368087"/>
                <a:gd name="connsiteX47" fmla="*/ 12074136 w 12074135"/>
                <a:gd name="connsiteY47" fmla="*/ 0 h 1368087"/>
                <a:gd name="connsiteX48" fmla="*/ 12074136 w 12074135"/>
                <a:gd name="connsiteY48" fmla="*/ 283 h 1368087"/>
                <a:gd name="connsiteX49" fmla="*/ 11495557 w 12074135"/>
                <a:gd name="connsiteY49" fmla="*/ 81685 h 1368087"/>
                <a:gd name="connsiteX50" fmla="*/ 11055051 w 12074135"/>
                <a:gd name="connsiteY50" fmla="*/ 221172 h 1368087"/>
                <a:gd name="connsiteX51" fmla="*/ 10638004 w 12074135"/>
                <a:gd name="connsiteY51" fmla="*/ 400794 h 1368087"/>
                <a:gd name="connsiteX52" fmla="*/ 10448772 w 12074135"/>
                <a:gd name="connsiteY52" fmla="*/ 490959 h 1368087"/>
                <a:gd name="connsiteX53" fmla="*/ 9866659 w 12074135"/>
                <a:gd name="connsiteY53" fmla="*/ 747037 h 1368087"/>
                <a:gd name="connsiteX54" fmla="*/ 9430958 w 12074135"/>
                <a:gd name="connsiteY54" fmla="*/ 847943 h 1368087"/>
                <a:gd name="connsiteX55" fmla="*/ 8974906 w 12074135"/>
                <a:gd name="connsiteY55" fmla="*/ 852889 h 1368087"/>
                <a:gd name="connsiteX56" fmla="*/ 8561817 w 12074135"/>
                <a:gd name="connsiteY56" fmla="*/ 786467 h 1368087"/>
                <a:gd name="connsiteX57" fmla="*/ 8163284 w 12074135"/>
                <a:gd name="connsiteY57" fmla="*/ 676234 h 1368087"/>
                <a:gd name="connsiteX58" fmla="*/ 8067891 w 12074135"/>
                <a:gd name="connsiteY58" fmla="*/ 644860 h 1368087"/>
                <a:gd name="connsiteX59" fmla="*/ 7848980 w 12074135"/>
                <a:gd name="connsiteY59" fmla="*/ 577449 h 1368087"/>
                <a:gd name="connsiteX60" fmla="*/ 7500617 w 12074135"/>
                <a:gd name="connsiteY60" fmla="*/ 532367 h 1368087"/>
                <a:gd name="connsiteX61" fmla="*/ 7096431 w 12074135"/>
                <a:gd name="connsiteY61" fmla="*/ 572220 h 1368087"/>
                <a:gd name="connsiteX62" fmla="*/ 6778311 w 12074135"/>
                <a:gd name="connsiteY62" fmla="*/ 650089 h 1368087"/>
                <a:gd name="connsiteX63" fmla="*/ 6469943 w 12074135"/>
                <a:gd name="connsiteY63" fmla="*/ 749723 h 1368087"/>
                <a:gd name="connsiteX64" fmla="*/ 5578614 w 12074135"/>
                <a:gd name="connsiteY64" fmla="*/ 1111511 h 1368087"/>
                <a:gd name="connsiteX65" fmla="*/ 5097265 w 12074135"/>
                <a:gd name="connsiteY65" fmla="*/ 1288025 h 1368087"/>
                <a:gd name="connsiteX66" fmla="*/ 4841328 w 12074135"/>
                <a:gd name="connsiteY66" fmla="*/ 1343706 h 1368087"/>
                <a:gd name="connsiteX67" fmla="*/ 4577476 w 12074135"/>
                <a:gd name="connsiteY67" fmla="*/ 1367449 h 1368087"/>
                <a:gd name="connsiteX68" fmla="*/ 4528437 w 12074135"/>
                <a:gd name="connsiteY68" fmla="*/ 1368014 h 13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074135" h="1368087">
                  <a:moveTo>
                    <a:pt x="4528437" y="1368014"/>
                  </a:moveTo>
                  <a:cubicBezTo>
                    <a:pt x="4430500" y="1366883"/>
                    <a:pt x="4331856" y="1356991"/>
                    <a:pt x="4234625" y="1338195"/>
                  </a:cubicBezTo>
                  <a:cubicBezTo>
                    <a:pt x="4124675" y="1316996"/>
                    <a:pt x="4015856" y="1284492"/>
                    <a:pt x="3911276" y="1241812"/>
                  </a:cubicBezTo>
                  <a:cubicBezTo>
                    <a:pt x="3816307" y="1202948"/>
                    <a:pt x="3720630" y="1155039"/>
                    <a:pt x="3618736" y="1095400"/>
                  </a:cubicBezTo>
                  <a:cubicBezTo>
                    <a:pt x="3538464" y="1048340"/>
                    <a:pt x="3455648" y="995060"/>
                    <a:pt x="3349938" y="922279"/>
                  </a:cubicBezTo>
                  <a:cubicBezTo>
                    <a:pt x="3289452" y="880588"/>
                    <a:pt x="3228259" y="837485"/>
                    <a:pt x="3169185" y="795653"/>
                  </a:cubicBezTo>
                  <a:cubicBezTo>
                    <a:pt x="3015990" y="687399"/>
                    <a:pt x="2857425" y="575470"/>
                    <a:pt x="2691511" y="476968"/>
                  </a:cubicBezTo>
                  <a:cubicBezTo>
                    <a:pt x="2602194" y="423971"/>
                    <a:pt x="2517965" y="378889"/>
                    <a:pt x="2434160" y="339601"/>
                  </a:cubicBezTo>
                  <a:cubicBezTo>
                    <a:pt x="2340039" y="295367"/>
                    <a:pt x="2248885" y="259188"/>
                    <a:pt x="2155329" y="228944"/>
                  </a:cubicBezTo>
                  <a:cubicBezTo>
                    <a:pt x="2033366" y="189656"/>
                    <a:pt x="1907871" y="160685"/>
                    <a:pt x="1782234" y="143161"/>
                  </a:cubicBezTo>
                  <a:cubicBezTo>
                    <a:pt x="1652640" y="125072"/>
                    <a:pt x="1522057" y="118853"/>
                    <a:pt x="1394300" y="124789"/>
                  </a:cubicBezTo>
                  <a:cubicBezTo>
                    <a:pt x="1055689" y="140334"/>
                    <a:pt x="707891" y="240674"/>
                    <a:pt x="388358" y="414926"/>
                  </a:cubicBezTo>
                  <a:cubicBezTo>
                    <a:pt x="226542" y="503254"/>
                    <a:pt x="99633" y="589603"/>
                    <a:pt x="283" y="679061"/>
                  </a:cubicBezTo>
                  <a:lnTo>
                    <a:pt x="0" y="678778"/>
                  </a:lnTo>
                  <a:cubicBezTo>
                    <a:pt x="99351" y="589320"/>
                    <a:pt x="226259" y="502830"/>
                    <a:pt x="388075" y="414644"/>
                  </a:cubicBezTo>
                  <a:cubicBezTo>
                    <a:pt x="541694" y="330839"/>
                    <a:pt x="702662" y="263710"/>
                    <a:pt x="866456" y="214953"/>
                  </a:cubicBezTo>
                  <a:cubicBezTo>
                    <a:pt x="1041839" y="162805"/>
                    <a:pt x="1219483" y="132279"/>
                    <a:pt x="1394442" y="124224"/>
                  </a:cubicBezTo>
                  <a:cubicBezTo>
                    <a:pt x="1522198" y="118288"/>
                    <a:pt x="1652781" y="124506"/>
                    <a:pt x="1782375" y="142596"/>
                  </a:cubicBezTo>
                  <a:cubicBezTo>
                    <a:pt x="1908012" y="160120"/>
                    <a:pt x="2033649" y="189091"/>
                    <a:pt x="2155611" y="228379"/>
                  </a:cubicBezTo>
                  <a:cubicBezTo>
                    <a:pt x="2249168" y="258622"/>
                    <a:pt x="2340321" y="294801"/>
                    <a:pt x="2434443" y="339036"/>
                  </a:cubicBezTo>
                  <a:cubicBezTo>
                    <a:pt x="2518248" y="378465"/>
                    <a:pt x="2602477" y="423406"/>
                    <a:pt x="2691794" y="476544"/>
                  </a:cubicBezTo>
                  <a:cubicBezTo>
                    <a:pt x="2857708" y="575046"/>
                    <a:pt x="3016131" y="686975"/>
                    <a:pt x="3169468" y="795229"/>
                  </a:cubicBezTo>
                  <a:cubicBezTo>
                    <a:pt x="3228541" y="836919"/>
                    <a:pt x="3289734" y="880164"/>
                    <a:pt x="3350221" y="921855"/>
                  </a:cubicBezTo>
                  <a:cubicBezTo>
                    <a:pt x="3455931" y="994637"/>
                    <a:pt x="3538747" y="1047916"/>
                    <a:pt x="3619019" y="1094977"/>
                  </a:cubicBezTo>
                  <a:cubicBezTo>
                    <a:pt x="3720913" y="1154615"/>
                    <a:pt x="3816589" y="1202524"/>
                    <a:pt x="3911417" y="1241388"/>
                  </a:cubicBezTo>
                  <a:cubicBezTo>
                    <a:pt x="4015997" y="1284209"/>
                    <a:pt x="4124675" y="1316572"/>
                    <a:pt x="4234766" y="1337771"/>
                  </a:cubicBezTo>
                  <a:cubicBezTo>
                    <a:pt x="4348249" y="1359676"/>
                    <a:pt x="4463570" y="1369568"/>
                    <a:pt x="4577618" y="1367307"/>
                  </a:cubicBezTo>
                  <a:cubicBezTo>
                    <a:pt x="4663260" y="1365611"/>
                    <a:pt x="4752011" y="1357697"/>
                    <a:pt x="4841469" y="1343565"/>
                  </a:cubicBezTo>
                  <a:cubicBezTo>
                    <a:pt x="4924285" y="1330563"/>
                    <a:pt x="5010351" y="1311767"/>
                    <a:pt x="5097265" y="1287883"/>
                  </a:cubicBezTo>
                  <a:cubicBezTo>
                    <a:pt x="5247917" y="1246476"/>
                    <a:pt x="5405351" y="1188674"/>
                    <a:pt x="5578614" y="1111370"/>
                  </a:cubicBezTo>
                  <a:cubicBezTo>
                    <a:pt x="5818582" y="1004247"/>
                    <a:pt x="6136843" y="866315"/>
                    <a:pt x="6470084" y="749581"/>
                  </a:cubicBezTo>
                  <a:cubicBezTo>
                    <a:pt x="6583567" y="709728"/>
                    <a:pt x="6684472" y="677223"/>
                    <a:pt x="6778453" y="649948"/>
                  </a:cubicBezTo>
                  <a:cubicBezTo>
                    <a:pt x="6890947" y="617302"/>
                    <a:pt x="6994960" y="591864"/>
                    <a:pt x="7096573" y="572079"/>
                  </a:cubicBezTo>
                  <a:cubicBezTo>
                    <a:pt x="7161016" y="559501"/>
                    <a:pt x="7224329" y="549749"/>
                    <a:pt x="7284957" y="543249"/>
                  </a:cubicBezTo>
                  <a:cubicBezTo>
                    <a:pt x="7349401" y="536324"/>
                    <a:pt x="7412996" y="532508"/>
                    <a:pt x="7473907" y="532225"/>
                  </a:cubicBezTo>
                  <a:cubicBezTo>
                    <a:pt x="7538209" y="531943"/>
                    <a:pt x="7601522" y="535334"/>
                    <a:pt x="7662291" y="542401"/>
                  </a:cubicBezTo>
                  <a:cubicBezTo>
                    <a:pt x="7726029" y="549891"/>
                    <a:pt x="7788918" y="561621"/>
                    <a:pt x="7849262" y="577166"/>
                  </a:cubicBezTo>
                  <a:cubicBezTo>
                    <a:pt x="7923740" y="596528"/>
                    <a:pt x="7997087" y="620977"/>
                    <a:pt x="8068173" y="644578"/>
                  </a:cubicBezTo>
                  <a:cubicBezTo>
                    <a:pt x="8099405" y="655036"/>
                    <a:pt x="8131628" y="665776"/>
                    <a:pt x="8163567" y="675951"/>
                  </a:cubicBezTo>
                  <a:cubicBezTo>
                    <a:pt x="8308848" y="722306"/>
                    <a:pt x="8439289" y="758343"/>
                    <a:pt x="8562100" y="786184"/>
                  </a:cubicBezTo>
                  <a:cubicBezTo>
                    <a:pt x="8707804" y="819254"/>
                    <a:pt x="8842910" y="841018"/>
                    <a:pt x="8975189" y="852606"/>
                  </a:cubicBezTo>
                  <a:cubicBezTo>
                    <a:pt x="9130362" y="866173"/>
                    <a:pt x="9283840" y="864619"/>
                    <a:pt x="9431099" y="847660"/>
                  </a:cubicBezTo>
                  <a:cubicBezTo>
                    <a:pt x="9583729" y="830136"/>
                    <a:pt x="9730281" y="796218"/>
                    <a:pt x="9866659" y="746755"/>
                  </a:cubicBezTo>
                  <a:cubicBezTo>
                    <a:pt x="10068045" y="673832"/>
                    <a:pt x="10261518" y="580699"/>
                    <a:pt x="10448630" y="490676"/>
                  </a:cubicBezTo>
                  <a:cubicBezTo>
                    <a:pt x="10510530" y="460857"/>
                    <a:pt x="10574691" y="430048"/>
                    <a:pt x="10637863" y="400512"/>
                  </a:cubicBezTo>
                  <a:cubicBezTo>
                    <a:pt x="10797559" y="325893"/>
                    <a:pt x="10929979" y="268798"/>
                    <a:pt x="11054909" y="220889"/>
                  </a:cubicBezTo>
                  <a:cubicBezTo>
                    <a:pt x="11209941" y="161392"/>
                    <a:pt x="11354091" y="115744"/>
                    <a:pt x="11495415" y="81402"/>
                  </a:cubicBezTo>
                  <a:cubicBezTo>
                    <a:pt x="11683941" y="35614"/>
                    <a:pt x="11878685" y="8197"/>
                    <a:pt x="12074136" y="0"/>
                  </a:cubicBezTo>
                  <a:lnTo>
                    <a:pt x="12074136" y="283"/>
                  </a:lnTo>
                  <a:cubicBezTo>
                    <a:pt x="11878826" y="8479"/>
                    <a:pt x="11684082" y="35755"/>
                    <a:pt x="11495557" y="81685"/>
                  </a:cubicBezTo>
                  <a:cubicBezTo>
                    <a:pt x="11354233" y="116027"/>
                    <a:pt x="11210224" y="161674"/>
                    <a:pt x="11055051" y="221172"/>
                  </a:cubicBezTo>
                  <a:cubicBezTo>
                    <a:pt x="10930261" y="269080"/>
                    <a:pt x="10797700" y="326175"/>
                    <a:pt x="10638004" y="400794"/>
                  </a:cubicBezTo>
                  <a:cubicBezTo>
                    <a:pt x="10574691" y="430331"/>
                    <a:pt x="10510671" y="461139"/>
                    <a:pt x="10448772" y="490959"/>
                  </a:cubicBezTo>
                  <a:cubicBezTo>
                    <a:pt x="10261659" y="580982"/>
                    <a:pt x="10068045" y="674114"/>
                    <a:pt x="9866659" y="747037"/>
                  </a:cubicBezTo>
                  <a:cubicBezTo>
                    <a:pt x="9730281" y="796501"/>
                    <a:pt x="9583588" y="830418"/>
                    <a:pt x="9430958" y="847943"/>
                  </a:cubicBezTo>
                  <a:cubicBezTo>
                    <a:pt x="9283557" y="864901"/>
                    <a:pt x="9130221" y="866456"/>
                    <a:pt x="8974906" y="852889"/>
                  </a:cubicBezTo>
                  <a:cubicBezTo>
                    <a:pt x="8842627" y="841300"/>
                    <a:pt x="8707522" y="819536"/>
                    <a:pt x="8561817" y="786467"/>
                  </a:cubicBezTo>
                  <a:cubicBezTo>
                    <a:pt x="8439007" y="758626"/>
                    <a:pt x="8308565" y="722588"/>
                    <a:pt x="8163284" y="676234"/>
                  </a:cubicBezTo>
                  <a:cubicBezTo>
                    <a:pt x="8131345" y="666059"/>
                    <a:pt x="8099123" y="655318"/>
                    <a:pt x="8067891" y="644860"/>
                  </a:cubicBezTo>
                  <a:cubicBezTo>
                    <a:pt x="7996946" y="621259"/>
                    <a:pt x="7923457" y="596669"/>
                    <a:pt x="7848980" y="577449"/>
                  </a:cubicBezTo>
                  <a:cubicBezTo>
                    <a:pt x="7738465" y="548760"/>
                    <a:pt x="7623004" y="533780"/>
                    <a:pt x="7500617" y="532367"/>
                  </a:cubicBezTo>
                  <a:cubicBezTo>
                    <a:pt x="7373708" y="530953"/>
                    <a:pt x="7239733" y="544238"/>
                    <a:pt x="7096431" y="572220"/>
                  </a:cubicBezTo>
                  <a:cubicBezTo>
                    <a:pt x="6994820" y="592005"/>
                    <a:pt x="6890805" y="617585"/>
                    <a:pt x="6778311" y="650089"/>
                  </a:cubicBezTo>
                  <a:cubicBezTo>
                    <a:pt x="6684331" y="677365"/>
                    <a:pt x="6583426" y="709869"/>
                    <a:pt x="6469943" y="749723"/>
                  </a:cubicBezTo>
                  <a:cubicBezTo>
                    <a:pt x="6136843" y="866456"/>
                    <a:pt x="5818582" y="1004388"/>
                    <a:pt x="5578614" y="1111511"/>
                  </a:cubicBezTo>
                  <a:cubicBezTo>
                    <a:pt x="5405351" y="1188815"/>
                    <a:pt x="5247917" y="1246476"/>
                    <a:pt x="5097265" y="1288025"/>
                  </a:cubicBezTo>
                  <a:cubicBezTo>
                    <a:pt x="5010351" y="1311908"/>
                    <a:pt x="4924285" y="1330704"/>
                    <a:pt x="4841328" y="1343706"/>
                  </a:cubicBezTo>
                  <a:cubicBezTo>
                    <a:pt x="4751870" y="1357839"/>
                    <a:pt x="4663119" y="1365753"/>
                    <a:pt x="4577476" y="1367449"/>
                  </a:cubicBezTo>
                  <a:cubicBezTo>
                    <a:pt x="4561224" y="1368155"/>
                    <a:pt x="4544831" y="1368155"/>
                    <a:pt x="4528437" y="136801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A0969874-DA37-60E2-AC06-675E3121C571}"/>
                </a:ext>
              </a:extLst>
            </p:cNvPr>
            <p:cNvSpPr/>
            <p:nvPr/>
          </p:nvSpPr>
          <p:spPr>
            <a:xfrm>
              <a:off x="96948" y="-3163690"/>
              <a:ext cx="12073853" cy="1311590"/>
            </a:xfrm>
            <a:custGeom>
              <a:avLst/>
              <a:gdLst>
                <a:gd name="connsiteX0" fmla="*/ 4512750 w 12073853"/>
                <a:gd name="connsiteY0" fmla="*/ 1311484 h 1311590"/>
                <a:gd name="connsiteX1" fmla="*/ 4381037 w 12073853"/>
                <a:gd name="connsiteY1" fmla="*/ 1304559 h 1311590"/>
                <a:gd name="connsiteX2" fmla="*/ 4213992 w 12073853"/>
                <a:gd name="connsiteY2" fmla="*/ 1280111 h 1311590"/>
                <a:gd name="connsiteX3" fmla="*/ 4053589 w 12073853"/>
                <a:gd name="connsiteY3" fmla="*/ 1240116 h 1311590"/>
                <a:gd name="connsiteX4" fmla="*/ 3899546 w 12073853"/>
                <a:gd name="connsiteY4" fmla="*/ 1186837 h 1311590"/>
                <a:gd name="connsiteX5" fmla="*/ 3607996 w 12073853"/>
                <a:gd name="connsiteY5" fmla="*/ 1048764 h 1311590"/>
                <a:gd name="connsiteX6" fmla="*/ 3335241 w 12073853"/>
                <a:gd name="connsiteY6" fmla="*/ 883132 h 1311590"/>
                <a:gd name="connsiteX7" fmla="*/ 3169185 w 12073853"/>
                <a:gd name="connsiteY7" fmla="*/ 772617 h 1311590"/>
                <a:gd name="connsiteX8" fmla="*/ 2684445 w 12073853"/>
                <a:gd name="connsiteY8" fmla="*/ 465803 h 1311590"/>
                <a:gd name="connsiteX9" fmla="*/ 2424409 w 12073853"/>
                <a:gd name="connsiteY9" fmla="*/ 334372 h 1311590"/>
                <a:gd name="connsiteX10" fmla="*/ 2143881 w 12073853"/>
                <a:gd name="connsiteY10" fmla="*/ 229934 h 1311590"/>
                <a:gd name="connsiteX11" fmla="*/ 1770787 w 12073853"/>
                <a:gd name="connsiteY11" fmla="*/ 150510 h 1311590"/>
                <a:gd name="connsiteX12" fmla="*/ 1384832 w 12073853"/>
                <a:gd name="connsiteY12" fmla="*/ 134964 h 1311590"/>
                <a:gd name="connsiteX13" fmla="*/ 385390 w 12073853"/>
                <a:gd name="connsiteY13" fmla="*/ 411535 h 1311590"/>
                <a:gd name="connsiteX14" fmla="*/ 283 w 12073853"/>
                <a:gd name="connsiteY14" fmla="*/ 660830 h 1311590"/>
                <a:gd name="connsiteX15" fmla="*/ 0 w 12073853"/>
                <a:gd name="connsiteY15" fmla="*/ 660547 h 1311590"/>
                <a:gd name="connsiteX16" fmla="*/ 385249 w 12073853"/>
                <a:gd name="connsiteY16" fmla="*/ 411252 h 1311590"/>
                <a:gd name="connsiteX17" fmla="*/ 862499 w 12073853"/>
                <a:gd name="connsiteY17" fmla="*/ 221454 h 1311590"/>
                <a:gd name="connsiteX18" fmla="*/ 1384973 w 12073853"/>
                <a:gd name="connsiteY18" fmla="*/ 134682 h 1311590"/>
                <a:gd name="connsiteX19" fmla="*/ 1771069 w 12073853"/>
                <a:gd name="connsiteY19" fmla="*/ 150227 h 1311590"/>
                <a:gd name="connsiteX20" fmla="*/ 2144305 w 12073853"/>
                <a:gd name="connsiteY20" fmla="*/ 229651 h 1311590"/>
                <a:gd name="connsiteX21" fmla="*/ 2424833 w 12073853"/>
                <a:gd name="connsiteY21" fmla="*/ 334231 h 1311590"/>
                <a:gd name="connsiteX22" fmla="*/ 2684869 w 12073853"/>
                <a:gd name="connsiteY22" fmla="*/ 465662 h 1311590"/>
                <a:gd name="connsiteX23" fmla="*/ 3169609 w 12073853"/>
                <a:gd name="connsiteY23" fmla="*/ 772476 h 1311590"/>
                <a:gd name="connsiteX24" fmla="*/ 3335664 w 12073853"/>
                <a:gd name="connsiteY24" fmla="*/ 882991 h 1311590"/>
                <a:gd name="connsiteX25" fmla="*/ 3608419 w 12073853"/>
                <a:gd name="connsiteY25" fmla="*/ 1048622 h 1311590"/>
                <a:gd name="connsiteX26" fmla="*/ 3899829 w 12073853"/>
                <a:gd name="connsiteY26" fmla="*/ 1186696 h 1311590"/>
                <a:gd name="connsiteX27" fmla="*/ 4555572 w 12073853"/>
                <a:gd name="connsiteY27" fmla="*/ 1311202 h 1311590"/>
                <a:gd name="connsiteX28" fmla="*/ 4811791 w 12073853"/>
                <a:gd name="connsiteY28" fmla="*/ 1289862 h 1311590"/>
                <a:gd name="connsiteX29" fmla="*/ 5060804 w 12073853"/>
                <a:gd name="connsiteY29" fmla="*/ 1238561 h 1311590"/>
                <a:gd name="connsiteX30" fmla="*/ 5531129 w 12073853"/>
                <a:gd name="connsiteY30" fmla="*/ 1073637 h 1311590"/>
                <a:gd name="connsiteX31" fmla="*/ 6404086 w 12073853"/>
                <a:gd name="connsiteY31" fmla="*/ 736721 h 1311590"/>
                <a:gd name="connsiteX32" fmla="*/ 7011637 w 12073853"/>
                <a:gd name="connsiteY32" fmla="*/ 578297 h 1311590"/>
                <a:gd name="connsiteX33" fmla="*/ 7202989 w 12073853"/>
                <a:gd name="connsiteY33" fmla="*/ 552858 h 1311590"/>
                <a:gd name="connsiteX34" fmla="*/ 7394201 w 12073853"/>
                <a:gd name="connsiteY34" fmla="*/ 544803 h 1311590"/>
                <a:gd name="connsiteX35" fmla="*/ 7584988 w 12073853"/>
                <a:gd name="connsiteY35" fmla="*/ 555968 h 1311590"/>
                <a:gd name="connsiteX36" fmla="*/ 7774927 w 12073853"/>
                <a:gd name="connsiteY36" fmla="*/ 588331 h 1311590"/>
                <a:gd name="connsiteX37" fmla="*/ 7958647 w 12073853"/>
                <a:gd name="connsiteY37" fmla="*/ 636098 h 1311590"/>
                <a:gd name="connsiteX38" fmla="*/ 8105200 w 12073853"/>
                <a:gd name="connsiteY38" fmla="*/ 675104 h 1311590"/>
                <a:gd name="connsiteX39" fmla="*/ 8978298 w 12073853"/>
                <a:gd name="connsiteY39" fmla="*/ 793815 h 1311590"/>
                <a:gd name="connsiteX40" fmla="*/ 8997800 w 12073853"/>
                <a:gd name="connsiteY40" fmla="*/ 794098 h 1311590"/>
                <a:gd name="connsiteX41" fmla="*/ 9847156 w 12073853"/>
                <a:gd name="connsiteY41" fmla="*/ 682028 h 1311590"/>
                <a:gd name="connsiteX42" fmla="*/ 10500637 w 12073853"/>
                <a:gd name="connsiteY42" fmla="*/ 435560 h 1311590"/>
                <a:gd name="connsiteX43" fmla="*/ 10635601 w 12073853"/>
                <a:gd name="connsiteY43" fmla="*/ 379030 h 1311590"/>
                <a:gd name="connsiteX44" fmla="*/ 11496970 w 12073853"/>
                <a:gd name="connsiteY44" fmla="*/ 84370 h 1311590"/>
                <a:gd name="connsiteX45" fmla="*/ 12073853 w 12073853"/>
                <a:gd name="connsiteY45" fmla="*/ 0 h 1311590"/>
                <a:gd name="connsiteX46" fmla="*/ 12073853 w 12073853"/>
                <a:gd name="connsiteY46" fmla="*/ 283 h 1311590"/>
                <a:gd name="connsiteX47" fmla="*/ 11497112 w 12073853"/>
                <a:gd name="connsiteY47" fmla="*/ 84512 h 1311590"/>
                <a:gd name="connsiteX48" fmla="*/ 10635884 w 12073853"/>
                <a:gd name="connsiteY48" fmla="*/ 379172 h 1311590"/>
                <a:gd name="connsiteX49" fmla="*/ 10500920 w 12073853"/>
                <a:gd name="connsiteY49" fmla="*/ 435701 h 1311590"/>
                <a:gd name="connsiteX50" fmla="*/ 9847439 w 12073853"/>
                <a:gd name="connsiteY50" fmla="*/ 682170 h 1311590"/>
                <a:gd name="connsiteX51" fmla="*/ 9417108 w 12073853"/>
                <a:gd name="connsiteY51" fmla="*/ 771204 h 1311590"/>
                <a:gd name="connsiteX52" fmla="*/ 8978440 w 12073853"/>
                <a:gd name="connsiteY52" fmla="*/ 793957 h 1311590"/>
                <a:gd name="connsiteX53" fmla="*/ 8105200 w 12073853"/>
                <a:gd name="connsiteY53" fmla="*/ 675245 h 1311590"/>
                <a:gd name="connsiteX54" fmla="*/ 7958647 w 12073853"/>
                <a:gd name="connsiteY54" fmla="*/ 636240 h 1311590"/>
                <a:gd name="connsiteX55" fmla="*/ 7774927 w 12073853"/>
                <a:gd name="connsiteY55" fmla="*/ 588472 h 1311590"/>
                <a:gd name="connsiteX56" fmla="*/ 7585128 w 12073853"/>
                <a:gd name="connsiteY56" fmla="*/ 556109 h 1311590"/>
                <a:gd name="connsiteX57" fmla="*/ 7403387 w 12073853"/>
                <a:gd name="connsiteY57" fmla="*/ 545086 h 1311590"/>
                <a:gd name="connsiteX58" fmla="*/ 7394483 w 12073853"/>
                <a:gd name="connsiteY58" fmla="*/ 544944 h 1311590"/>
                <a:gd name="connsiteX59" fmla="*/ 7203272 w 12073853"/>
                <a:gd name="connsiteY59" fmla="*/ 553000 h 1311590"/>
                <a:gd name="connsiteX60" fmla="*/ 7011920 w 12073853"/>
                <a:gd name="connsiteY60" fmla="*/ 578438 h 1311590"/>
                <a:gd name="connsiteX61" fmla="*/ 6404510 w 12073853"/>
                <a:gd name="connsiteY61" fmla="*/ 736862 h 1311590"/>
                <a:gd name="connsiteX62" fmla="*/ 5531553 w 12073853"/>
                <a:gd name="connsiteY62" fmla="*/ 1073778 h 1311590"/>
                <a:gd name="connsiteX63" fmla="*/ 5061086 w 12073853"/>
                <a:gd name="connsiteY63" fmla="*/ 1238844 h 1311590"/>
                <a:gd name="connsiteX64" fmla="*/ 4812074 w 12073853"/>
                <a:gd name="connsiteY64" fmla="*/ 1290145 h 1311590"/>
                <a:gd name="connsiteX65" fmla="*/ 4555713 w 12073853"/>
                <a:gd name="connsiteY65" fmla="*/ 1311484 h 1311590"/>
                <a:gd name="connsiteX66" fmla="*/ 4512750 w 12073853"/>
                <a:gd name="connsiteY66" fmla="*/ 1311484 h 131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73853" h="1311590">
                  <a:moveTo>
                    <a:pt x="4512750" y="1311484"/>
                  </a:moveTo>
                  <a:cubicBezTo>
                    <a:pt x="4468799" y="1311061"/>
                    <a:pt x="4424564" y="1308658"/>
                    <a:pt x="4381037" y="1304559"/>
                  </a:cubicBezTo>
                  <a:cubicBezTo>
                    <a:pt x="4325637" y="1299331"/>
                    <a:pt x="4269391" y="1291134"/>
                    <a:pt x="4213992" y="1280111"/>
                  </a:cubicBezTo>
                  <a:cubicBezTo>
                    <a:pt x="4160995" y="1269511"/>
                    <a:pt x="4107010" y="1256086"/>
                    <a:pt x="4053589" y="1240116"/>
                  </a:cubicBezTo>
                  <a:cubicBezTo>
                    <a:pt x="4002854" y="1224994"/>
                    <a:pt x="3950988" y="1207046"/>
                    <a:pt x="3899546" y="1186837"/>
                  </a:cubicBezTo>
                  <a:cubicBezTo>
                    <a:pt x="3804718" y="1149669"/>
                    <a:pt x="3709466" y="1104445"/>
                    <a:pt x="3607996" y="1048764"/>
                  </a:cubicBezTo>
                  <a:cubicBezTo>
                    <a:pt x="3523908" y="1002551"/>
                    <a:pt x="3434591" y="948282"/>
                    <a:pt x="3335241" y="883132"/>
                  </a:cubicBezTo>
                  <a:cubicBezTo>
                    <a:pt x="3279700" y="846671"/>
                    <a:pt x="3223595" y="809078"/>
                    <a:pt x="3169185" y="772617"/>
                  </a:cubicBezTo>
                  <a:cubicBezTo>
                    <a:pt x="3013446" y="668320"/>
                    <a:pt x="2852479" y="560349"/>
                    <a:pt x="2684445" y="465803"/>
                  </a:cubicBezTo>
                  <a:cubicBezTo>
                    <a:pt x="2593998" y="414927"/>
                    <a:pt x="2508921" y="371964"/>
                    <a:pt x="2424409" y="334372"/>
                  </a:cubicBezTo>
                  <a:cubicBezTo>
                    <a:pt x="2329440" y="292258"/>
                    <a:pt x="2237720" y="258057"/>
                    <a:pt x="2143881" y="229934"/>
                  </a:cubicBezTo>
                  <a:cubicBezTo>
                    <a:pt x="2021778" y="193190"/>
                    <a:pt x="1896282" y="166621"/>
                    <a:pt x="1770787" y="150510"/>
                  </a:cubicBezTo>
                  <a:cubicBezTo>
                    <a:pt x="1641899" y="134116"/>
                    <a:pt x="1512023" y="128887"/>
                    <a:pt x="1384832" y="134964"/>
                  </a:cubicBezTo>
                  <a:cubicBezTo>
                    <a:pt x="1048198" y="151216"/>
                    <a:pt x="702662" y="246751"/>
                    <a:pt x="385390" y="411535"/>
                  </a:cubicBezTo>
                  <a:cubicBezTo>
                    <a:pt x="224987" y="494916"/>
                    <a:pt x="98927" y="576460"/>
                    <a:pt x="283" y="660830"/>
                  </a:cubicBezTo>
                  <a:lnTo>
                    <a:pt x="0" y="660547"/>
                  </a:lnTo>
                  <a:cubicBezTo>
                    <a:pt x="98644" y="576177"/>
                    <a:pt x="224705" y="494633"/>
                    <a:pt x="385249" y="411252"/>
                  </a:cubicBezTo>
                  <a:cubicBezTo>
                    <a:pt x="538585" y="331687"/>
                    <a:pt x="699129" y="267809"/>
                    <a:pt x="862499" y="221454"/>
                  </a:cubicBezTo>
                  <a:cubicBezTo>
                    <a:pt x="1035903" y="172274"/>
                    <a:pt x="1211710" y="143020"/>
                    <a:pt x="1384973" y="134682"/>
                  </a:cubicBezTo>
                  <a:cubicBezTo>
                    <a:pt x="1512164" y="128605"/>
                    <a:pt x="1642041" y="133834"/>
                    <a:pt x="1771069" y="150227"/>
                  </a:cubicBezTo>
                  <a:cubicBezTo>
                    <a:pt x="1896565" y="166197"/>
                    <a:pt x="2022202" y="192907"/>
                    <a:pt x="2144305" y="229651"/>
                  </a:cubicBezTo>
                  <a:cubicBezTo>
                    <a:pt x="2238144" y="257916"/>
                    <a:pt x="2329863" y="291975"/>
                    <a:pt x="2424833" y="334231"/>
                  </a:cubicBezTo>
                  <a:cubicBezTo>
                    <a:pt x="2509345" y="371681"/>
                    <a:pt x="2594422" y="414785"/>
                    <a:pt x="2684869" y="465662"/>
                  </a:cubicBezTo>
                  <a:cubicBezTo>
                    <a:pt x="2852903" y="560207"/>
                    <a:pt x="3013870" y="668037"/>
                    <a:pt x="3169609" y="772476"/>
                  </a:cubicBezTo>
                  <a:cubicBezTo>
                    <a:pt x="3223878" y="808937"/>
                    <a:pt x="3280125" y="846529"/>
                    <a:pt x="3335664" y="882991"/>
                  </a:cubicBezTo>
                  <a:cubicBezTo>
                    <a:pt x="3435015" y="948141"/>
                    <a:pt x="3524191" y="1002409"/>
                    <a:pt x="3608419" y="1048622"/>
                  </a:cubicBezTo>
                  <a:cubicBezTo>
                    <a:pt x="3709749" y="1104445"/>
                    <a:pt x="3805142" y="1149527"/>
                    <a:pt x="3899829" y="1186696"/>
                  </a:cubicBezTo>
                  <a:cubicBezTo>
                    <a:pt x="4122131" y="1273892"/>
                    <a:pt x="4336661" y="1314594"/>
                    <a:pt x="4555572" y="1311202"/>
                  </a:cubicBezTo>
                  <a:cubicBezTo>
                    <a:pt x="4638811" y="1309930"/>
                    <a:pt x="4725019" y="1302722"/>
                    <a:pt x="4811791" y="1289862"/>
                  </a:cubicBezTo>
                  <a:cubicBezTo>
                    <a:pt x="4892487" y="1277849"/>
                    <a:pt x="4976292" y="1260608"/>
                    <a:pt x="5060804" y="1238561"/>
                  </a:cubicBezTo>
                  <a:cubicBezTo>
                    <a:pt x="5208770" y="1199839"/>
                    <a:pt x="5362671" y="1145853"/>
                    <a:pt x="5531129" y="1073637"/>
                  </a:cubicBezTo>
                  <a:cubicBezTo>
                    <a:pt x="5764596" y="973438"/>
                    <a:pt x="6074802" y="844692"/>
                    <a:pt x="6404086" y="736721"/>
                  </a:cubicBezTo>
                  <a:cubicBezTo>
                    <a:pt x="6636564" y="660406"/>
                    <a:pt x="6829612" y="610095"/>
                    <a:pt x="7011637" y="578297"/>
                  </a:cubicBezTo>
                  <a:cubicBezTo>
                    <a:pt x="7076363" y="566991"/>
                    <a:pt x="7140807" y="558370"/>
                    <a:pt x="7202989" y="552858"/>
                  </a:cubicBezTo>
                  <a:cubicBezTo>
                    <a:pt x="7267574" y="547064"/>
                    <a:pt x="7331877" y="544379"/>
                    <a:pt x="7394201" y="544803"/>
                  </a:cubicBezTo>
                  <a:cubicBezTo>
                    <a:pt x="7458644" y="545227"/>
                    <a:pt x="7522805" y="548901"/>
                    <a:pt x="7584988" y="555968"/>
                  </a:cubicBezTo>
                  <a:cubicBezTo>
                    <a:pt x="7649148" y="563175"/>
                    <a:pt x="7713026" y="574057"/>
                    <a:pt x="7774927" y="588331"/>
                  </a:cubicBezTo>
                  <a:cubicBezTo>
                    <a:pt x="7836826" y="602604"/>
                    <a:pt x="7898726" y="619705"/>
                    <a:pt x="7958647" y="636098"/>
                  </a:cubicBezTo>
                  <a:cubicBezTo>
                    <a:pt x="8006556" y="649241"/>
                    <a:pt x="8056019" y="662950"/>
                    <a:pt x="8105200" y="675104"/>
                  </a:cubicBezTo>
                  <a:cubicBezTo>
                    <a:pt x="8405654" y="749157"/>
                    <a:pt x="8699325" y="789011"/>
                    <a:pt x="8978298" y="793815"/>
                  </a:cubicBezTo>
                  <a:cubicBezTo>
                    <a:pt x="8984799" y="793957"/>
                    <a:pt x="8991299" y="793957"/>
                    <a:pt x="8997800" y="794098"/>
                  </a:cubicBezTo>
                  <a:cubicBezTo>
                    <a:pt x="9298255" y="797490"/>
                    <a:pt x="9583870" y="759756"/>
                    <a:pt x="9847156" y="682028"/>
                  </a:cubicBezTo>
                  <a:cubicBezTo>
                    <a:pt x="10072992" y="615324"/>
                    <a:pt x="10290348" y="523887"/>
                    <a:pt x="10500637" y="435560"/>
                  </a:cubicBezTo>
                  <a:cubicBezTo>
                    <a:pt x="10544872" y="416905"/>
                    <a:pt x="10590661" y="397685"/>
                    <a:pt x="10635601" y="379030"/>
                  </a:cubicBezTo>
                  <a:cubicBezTo>
                    <a:pt x="10901714" y="268656"/>
                    <a:pt x="11190297" y="156587"/>
                    <a:pt x="11496970" y="84370"/>
                  </a:cubicBezTo>
                  <a:cubicBezTo>
                    <a:pt x="11686343" y="39712"/>
                    <a:pt x="11880381" y="11447"/>
                    <a:pt x="12073853" y="0"/>
                  </a:cubicBezTo>
                  <a:lnTo>
                    <a:pt x="12073853" y="283"/>
                  </a:lnTo>
                  <a:cubicBezTo>
                    <a:pt x="11880523" y="11589"/>
                    <a:pt x="11686485" y="39995"/>
                    <a:pt x="11497112" y="84512"/>
                  </a:cubicBezTo>
                  <a:cubicBezTo>
                    <a:pt x="11190438" y="156728"/>
                    <a:pt x="10901997" y="268798"/>
                    <a:pt x="10635884" y="379172"/>
                  </a:cubicBezTo>
                  <a:cubicBezTo>
                    <a:pt x="10590802" y="397826"/>
                    <a:pt x="10545154" y="417046"/>
                    <a:pt x="10500920" y="435701"/>
                  </a:cubicBezTo>
                  <a:cubicBezTo>
                    <a:pt x="10290631" y="524170"/>
                    <a:pt x="10073274" y="615606"/>
                    <a:pt x="9847439" y="682170"/>
                  </a:cubicBezTo>
                  <a:cubicBezTo>
                    <a:pt x="9709931" y="722730"/>
                    <a:pt x="9565215" y="752690"/>
                    <a:pt x="9417108" y="771204"/>
                  </a:cubicBezTo>
                  <a:cubicBezTo>
                    <a:pt x="9275926" y="788869"/>
                    <a:pt x="9128243" y="796501"/>
                    <a:pt x="8978440" y="793957"/>
                  </a:cubicBezTo>
                  <a:cubicBezTo>
                    <a:pt x="8699466" y="789152"/>
                    <a:pt x="8405654" y="749299"/>
                    <a:pt x="8105200" y="675245"/>
                  </a:cubicBezTo>
                  <a:cubicBezTo>
                    <a:pt x="8056019" y="663091"/>
                    <a:pt x="8006556" y="649524"/>
                    <a:pt x="7958647" y="636240"/>
                  </a:cubicBezTo>
                  <a:cubicBezTo>
                    <a:pt x="7898726" y="619705"/>
                    <a:pt x="7836826" y="602604"/>
                    <a:pt x="7774927" y="588472"/>
                  </a:cubicBezTo>
                  <a:cubicBezTo>
                    <a:pt x="7713026" y="574198"/>
                    <a:pt x="7649148" y="563316"/>
                    <a:pt x="7585128" y="556109"/>
                  </a:cubicBezTo>
                  <a:cubicBezTo>
                    <a:pt x="7525914" y="549467"/>
                    <a:pt x="7464721" y="545651"/>
                    <a:pt x="7403387" y="545086"/>
                  </a:cubicBezTo>
                  <a:cubicBezTo>
                    <a:pt x="7400419" y="545086"/>
                    <a:pt x="7397451" y="545086"/>
                    <a:pt x="7394483" y="544944"/>
                  </a:cubicBezTo>
                  <a:cubicBezTo>
                    <a:pt x="7332159" y="544520"/>
                    <a:pt x="7267857" y="547347"/>
                    <a:pt x="7203272" y="553000"/>
                  </a:cubicBezTo>
                  <a:cubicBezTo>
                    <a:pt x="7140948" y="558511"/>
                    <a:pt x="7076646" y="567132"/>
                    <a:pt x="7011920" y="578438"/>
                  </a:cubicBezTo>
                  <a:cubicBezTo>
                    <a:pt x="6830036" y="610236"/>
                    <a:pt x="6636987" y="660547"/>
                    <a:pt x="6404510" y="736862"/>
                  </a:cubicBezTo>
                  <a:cubicBezTo>
                    <a:pt x="6075226" y="844833"/>
                    <a:pt x="5765020" y="973579"/>
                    <a:pt x="5531553" y="1073778"/>
                  </a:cubicBezTo>
                  <a:cubicBezTo>
                    <a:pt x="5362954" y="1146136"/>
                    <a:pt x="5209052" y="1200121"/>
                    <a:pt x="5061086" y="1238844"/>
                  </a:cubicBezTo>
                  <a:cubicBezTo>
                    <a:pt x="4976575" y="1260891"/>
                    <a:pt x="4892770" y="1278273"/>
                    <a:pt x="4812074" y="1290145"/>
                  </a:cubicBezTo>
                  <a:cubicBezTo>
                    <a:pt x="4725301" y="1303005"/>
                    <a:pt x="4639094" y="1310212"/>
                    <a:pt x="4555713" y="1311484"/>
                  </a:cubicBezTo>
                  <a:cubicBezTo>
                    <a:pt x="4541298" y="1311626"/>
                    <a:pt x="4527024" y="1311626"/>
                    <a:pt x="4512750" y="131148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89DEA29-05C4-F57A-7457-8B39F0119F57}"/>
                </a:ext>
              </a:extLst>
            </p:cNvPr>
            <p:cNvSpPr/>
            <p:nvPr/>
          </p:nvSpPr>
          <p:spPr>
            <a:xfrm>
              <a:off x="93132" y="-3134718"/>
              <a:ext cx="12073570" cy="1256085"/>
            </a:xfrm>
            <a:custGeom>
              <a:avLst/>
              <a:gdLst>
                <a:gd name="connsiteX0" fmla="*/ 4496074 w 12073570"/>
                <a:gd name="connsiteY0" fmla="*/ 1255803 h 1256085"/>
                <a:gd name="connsiteX1" fmla="*/ 4356022 w 12073570"/>
                <a:gd name="connsiteY1" fmla="*/ 1248313 h 1256085"/>
                <a:gd name="connsiteX2" fmla="*/ 4191945 w 12073570"/>
                <a:gd name="connsiteY2" fmla="*/ 1224146 h 1256085"/>
                <a:gd name="connsiteX3" fmla="*/ 4034086 w 12073570"/>
                <a:gd name="connsiteY3" fmla="*/ 1185424 h 1256085"/>
                <a:gd name="connsiteX4" fmla="*/ 3881881 w 12073570"/>
                <a:gd name="connsiteY4" fmla="*/ 1134264 h 1256085"/>
                <a:gd name="connsiteX5" fmla="*/ 3592733 w 12073570"/>
                <a:gd name="connsiteY5" fmla="*/ 1002409 h 1256085"/>
                <a:gd name="connsiteX6" fmla="*/ 3320543 w 12073570"/>
                <a:gd name="connsiteY6" fmla="*/ 844692 h 1256085"/>
                <a:gd name="connsiteX7" fmla="*/ 3171022 w 12073570"/>
                <a:gd name="connsiteY7" fmla="*/ 750429 h 1256085"/>
                <a:gd name="connsiteX8" fmla="*/ 2678509 w 12073570"/>
                <a:gd name="connsiteY8" fmla="*/ 455628 h 1256085"/>
                <a:gd name="connsiteX9" fmla="*/ 2415364 w 12073570"/>
                <a:gd name="connsiteY9" fmla="*/ 330274 h 1256085"/>
                <a:gd name="connsiteX10" fmla="*/ 2132717 w 12073570"/>
                <a:gd name="connsiteY10" fmla="*/ 231912 h 1256085"/>
                <a:gd name="connsiteX11" fmla="*/ 1763579 w 12073570"/>
                <a:gd name="connsiteY11" fmla="*/ 159413 h 1256085"/>
                <a:gd name="connsiteX12" fmla="*/ 1383560 w 12073570"/>
                <a:gd name="connsiteY12" fmla="*/ 145846 h 1256085"/>
                <a:gd name="connsiteX13" fmla="*/ 382705 w 12073570"/>
                <a:gd name="connsiteY13" fmla="*/ 409132 h 1256085"/>
                <a:gd name="connsiteX14" fmla="*/ 182732 w 12073570"/>
                <a:gd name="connsiteY14" fmla="*/ 517386 h 1256085"/>
                <a:gd name="connsiteX15" fmla="*/ 283 w 12073570"/>
                <a:gd name="connsiteY15" fmla="*/ 643447 h 1256085"/>
                <a:gd name="connsiteX16" fmla="*/ 0 w 12073570"/>
                <a:gd name="connsiteY16" fmla="*/ 643164 h 1256085"/>
                <a:gd name="connsiteX17" fmla="*/ 182449 w 12073570"/>
                <a:gd name="connsiteY17" fmla="*/ 516962 h 1256085"/>
                <a:gd name="connsiteX18" fmla="*/ 382563 w 12073570"/>
                <a:gd name="connsiteY18" fmla="*/ 408708 h 1256085"/>
                <a:gd name="connsiteX19" fmla="*/ 862499 w 12073570"/>
                <a:gd name="connsiteY19" fmla="*/ 227814 h 1256085"/>
                <a:gd name="connsiteX20" fmla="*/ 1383842 w 12073570"/>
                <a:gd name="connsiteY20" fmla="*/ 145563 h 1256085"/>
                <a:gd name="connsiteX21" fmla="*/ 1763862 w 12073570"/>
                <a:gd name="connsiteY21" fmla="*/ 159131 h 1256085"/>
                <a:gd name="connsiteX22" fmla="*/ 2132999 w 12073570"/>
                <a:gd name="connsiteY22" fmla="*/ 231630 h 1256085"/>
                <a:gd name="connsiteX23" fmla="*/ 2415647 w 12073570"/>
                <a:gd name="connsiteY23" fmla="*/ 329991 h 1256085"/>
                <a:gd name="connsiteX24" fmla="*/ 2678792 w 12073570"/>
                <a:gd name="connsiteY24" fmla="*/ 455345 h 1256085"/>
                <a:gd name="connsiteX25" fmla="*/ 3171446 w 12073570"/>
                <a:gd name="connsiteY25" fmla="*/ 750288 h 1256085"/>
                <a:gd name="connsiteX26" fmla="*/ 3320967 w 12073570"/>
                <a:gd name="connsiteY26" fmla="*/ 844551 h 1256085"/>
                <a:gd name="connsiteX27" fmla="*/ 3593156 w 12073570"/>
                <a:gd name="connsiteY27" fmla="*/ 1002268 h 1256085"/>
                <a:gd name="connsiteX28" fmla="*/ 3882305 w 12073570"/>
                <a:gd name="connsiteY28" fmla="*/ 1134123 h 1256085"/>
                <a:gd name="connsiteX29" fmla="*/ 4527024 w 12073570"/>
                <a:gd name="connsiteY29" fmla="*/ 1255662 h 1256085"/>
                <a:gd name="connsiteX30" fmla="*/ 4777450 w 12073570"/>
                <a:gd name="connsiteY30" fmla="*/ 1237289 h 1256085"/>
                <a:gd name="connsiteX31" fmla="*/ 5021374 w 12073570"/>
                <a:gd name="connsiteY31" fmla="*/ 1190370 h 1256085"/>
                <a:gd name="connsiteX32" fmla="*/ 5483927 w 12073570"/>
                <a:gd name="connsiteY32" fmla="*/ 1036044 h 1256085"/>
                <a:gd name="connsiteX33" fmla="*/ 5832149 w 12073570"/>
                <a:gd name="connsiteY33" fmla="*/ 896699 h 1256085"/>
                <a:gd name="connsiteX34" fmla="*/ 6190405 w 12073570"/>
                <a:gd name="connsiteY34" fmla="*/ 767671 h 1256085"/>
                <a:gd name="connsiteX35" fmla="*/ 6937583 w 12073570"/>
                <a:gd name="connsiteY35" fmla="*/ 582678 h 1256085"/>
                <a:gd name="connsiteX36" fmla="*/ 7130914 w 12073570"/>
                <a:gd name="connsiteY36" fmla="*/ 561762 h 1256085"/>
                <a:gd name="connsiteX37" fmla="*/ 7323397 w 12073570"/>
                <a:gd name="connsiteY37" fmla="*/ 557522 h 1256085"/>
                <a:gd name="connsiteX38" fmla="*/ 7515173 w 12073570"/>
                <a:gd name="connsiteY38" fmla="*/ 570383 h 1256085"/>
                <a:gd name="connsiteX39" fmla="*/ 7706667 w 12073570"/>
                <a:gd name="connsiteY39" fmla="*/ 600909 h 1256085"/>
                <a:gd name="connsiteX40" fmla="*/ 7844316 w 12073570"/>
                <a:gd name="connsiteY40" fmla="*/ 631293 h 1256085"/>
                <a:gd name="connsiteX41" fmla="*/ 8046974 w 12073570"/>
                <a:gd name="connsiteY41" fmla="*/ 674256 h 1256085"/>
                <a:gd name="connsiteX42" fmla="*/ 8942119 w 12073570"/>
                <a:gd name="connsiteY42" fmla="*/ 735873 h 1256085"/>
                <a:gd name="connsiteX43" fmla="*/ 9827795 w 12073570"/>
                <a:gd name="connsiteY43" fmla="*/ 617302 h 1256085"/>
                <a:gd name="connsiteX44" fmla="*/ 10217425 w 12073570"/>
                <a:gd name="connsiteY44" fmla="*/ 505798 h 1256085"/>
                <a:gd name="connsiteX45" fmla="*/ 10596455 w 12073570"/>
                <a:gd name="connsiteY45" fmla="*/ 371399 h 1256085"/>
                <a:gd name="connsiteX46" fmla="*/ 10868927 w 12073570"/>
                <a:gd name="connsiteY46" fmla="*/ 273179 h 1256085"/>
                <a:gd name="connsiteX47" fmla="*/ 11457541 w 12073570"/>
                <a:gd name="connsiteY47" fmla="*/ 98361 h 1256085"/>
                <a:gd name="connsiteX48" fmla="*/ 11761670 w 12073570"/>
                <a:gd name="connsiteY48" fmla="*/ 37309 h 1256085"/>
                <a:gd name="connsiteX49" fmla="*/ 12073570 w 12073570"/>
                <a:gd name="connsiteY49" fmla="*/ 0 h 1256085"/>
                <a:gd name="connsiteX50" fmla="*/ 12073570 w 12073570"/>
                <a:gd name="connsiteY50" fmla="*/ 283 h 1256085"/>
                <a:gd name="connsiteX51" fmla="*/ 11761810 w 12073570"/>
                <a:gd name="connsiteY51" fmla="*/ 37592 h 1256085"/>
                <a:gd name="connsiteX52" fmla="*/ 11457823 w 12073570"/>
                <a:gd name="connsiteY52" fmla="*/ 98503 h 1256085"/>
                <a:gd name="connsiteX53" fmla="*/ 10869210 w 12073570"/>
                <a:gd name="connsiteY53" fmla="*/ 273320 h 1256085"/>
                <a:gd name="connsiteX54" fmla="*/ 10596738 w 12073570"/>
                <a:gd name="connsiteY54" fmla="*/ 371540 h 1256085"/>
                <a:gd name="connsiteX55" fmla="*/ 10217707 w 12073570"/>
                <a:gd name="connsiteY55" fmla="*/ 505939 h 1256085"/>
                <a:gd name="connsiteX56" fmla="*/ 9828078 w 12073570"/>
                <a:gd name="connsiteY56" fmla="*/ 617443 h 1256085"/>
                <a:gd name="connsiteX57" fmla="*/ 8942260 w 12073570"/>
                <a:gd name="connsiteY57" fmla="*/ 736014 h 1256085"/>
                <a:gd name="connsiteX58" fmla="*/ 8734091 w 12073570"/>
                <a:gd name="connsiteY58" fmla="*/ 738699 h 1256085"/>
                <a:gd name="connsiteX59" fmla="*/ 8046974 w 12073570"/>
                <a:gd name="connsiteY59" fmla="*/ 674538 h 1256085"/>
                <a:gd name="connsiteX60" fmla="*/ 7844316 w 12073570"/>
                <a:gd name="connsiteY60" fmla="*/ 631576 h 1256085"/>
                <a:gd name="connsiteX61" fmla="*/ 7706667 w 12073570"/>
                <a:gd name="connsiteY61" fmla="*/ 601191 h 1256085"/>
                <a:gd name="connsiteX62" fmla="*/ 7515173 w 12073570"/>
                <a:gd name="connsiteY62" fmla="*/ 570807 h 1256085"/>
                <a:gd name="connsiteX63" fmla="*/ 7323397 w 12073570"/>
                <a:gd name="connsiteY63" fmla="*/ 557946 h 1256085"/>
                <a:gd name="connsiteX64" fmla="*/ 7130914 w 12073570"/>
                <a:gd name="connsiteY64" fmla="*/ 562186 h 1256085"/>
                <a:gd name="connsiteX65" fmla="*/ 6937583 w 12073570"/>
                <a:gd name="connsiteY65" fmla="*/ 583102 h 1256085"/>
                <a:gd name="connsiteX66" fmla="*/ 6190546 w 12073570"/>
                <a:gd name="connsiteY66" fmla="*/ 768095 h 1256085"/>
                <a:gd name="connsiteX67" fmla="*/ 5832290 w 12073570"/>
                <a:gd name="connsiteY67" fmla="*/ 897123 h 1256085"/>
                <a:gd name="connsiteX68" fmla="*/ 5484068 w 12073570"/>
                <a:gd name="connsiteY68" fmla="*/ 1036468 h 1256085"/>
                <a:gd name="connsiteX69" fmla="*/ 5021516 w 12073570"/>
                <a:gd name="connsiteY69" fmla="*/ 1190794 h 1256085"/>
                <a:gd name="connsiteX70" fmla="*/ 4777591 w 12073570"/>
                <a:gd name="connsiteY70" fmla="*/ 1237713 h 1256085"/>
                <a:gd name="connsiteX71" fmla="*/ 4527165 w 12073570"/>
                <a:gd name="connsiteY71" fmla="*/ 1256086 h 1256085"/>
                <a:gd name="connsiteX72" fmla="*/ 4496074 w 12073570"/>
                <a:gd name="connsiteY72" fmla="*/ 1255803 h 12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73570" h="1256085">
                  <a:moveTo>
                    <a:pt x="4496074" y="1255803"/>
                  </a:moveTo>
                  <a:cubicBezTo>
                    <a:pt x="4449437" y="1255238"/>
                    <a:pt x="4402518" y="1252694"/>
                    <a:pt x="4356022" y="1248313"/>
                  </a:cubicBezTo>
                  <a:cubicBezTo>
                    <a:pt x="4301613" y="1243084"/>
                    <a:pt x="4246496" y="1234887"/>
                    <a:pt x="4191945" y="1224146"/>
                  </a:cubicBezTo>
                  <a:cubicBezTo>
                    <a:pt x="4139797" y="1213830"/>
                    <a:pt x="4086659" y="1200828"/>
                    <a:pt x="4034086" y="1185424"/>
                  </a:cubicBezTo>
                  <a:cubicBezTo>
                    <a:pt x="3984058" y="1170867"/>
                    <a:pt x="3932899" y="1153626"/>
                    <a:pt x="3881881" y="1134264"/>
                  </a:cubicBezTo>
                  <a:cubicBezTo>
                    <a:pt x="3788183" y="1098651"/>
                    <a:pt x="3693638" y="1055547"/>
                    <a:pt x="3592733" y="1002409"/>
                  </a:cubicBezTo>
                  <a:cubicBezTo>
                    <a:pt x="3509210" y="958458"/>
                    <a:pt x="3420176" y="906874"/>
                    <a:pt x="3320543" y="844692"/>
                  </a:cubicBezTo>
                  <a:cubicBezTo>
                    <a:pt x="3270656" y="813601"/>
                    <a:pt x="3220062" y="781520"/>
                    <a:pt x="3171022" y="750429"/>
                  </a:cubicBezTo>
                  <a:cubicBezTo>
                    <a:pt x="3012599" y="650089"/>
                    <a:pt x="2848804" y="546075"/>
                    <a:pt x="2678509" y="455628"/>
                  </a:cubicBezTo>
                  <a:cubicBezTo>
                    <a:pt x="2586790" y="406871"/>
                    <a:pt x="2500724" y="365887"/>
                    <a:pt x="2415364" y="330274"/>
                  </a:cubicBezTo>
                  <a:cubicBezTo>
                    <a:pt x="2319547" y="290279"/>
                    <a:pt x="2227121" y="258057"/>
                    <a:pt x="2132717" y="231912"/>
                  </a:cubicBezTo>
                  <a:cubicBezTo>
                    <a:pt x="2011744" y="198277"/>
                    <a:pt x="1887661" y="173970"/>
                    <a:pt x="1763579" y="159413"/>
                  </a:cubicBezTo>
                  <a:cubicBezTo>
                    <a:pt x="1636670" y="144574"/>
                    <a:pt x="1508914" y="140052"/>
                    <a:pt x="1383560" y="145846"/>
                  </a:cubicBezTo>
                  <a:cubicBezTo>
                    <a:pt x="1046502" y="161674"/>
                    <a:pt x="700401" y="252687"/>
                    <a:pt x="382705" y="409132"/>
                  </a:cubicBezTo>
                  <a:cubicBezTo>
                    <a:pt x="307803" y="446018"/>
                    <a:pt x="242370" y="481490"/>
                    <a:pt x="182732" y="517386"/>
                  </a:cubicBezTo>
                  <a:cubicBezTo>
                    <a:pt x="114331" y="558653"/>
                    <a:pt x="52855" y="601050"/>
                    <a:pt x="283" y="643447"/>
                  </a:cubicBezTo>
                  <a:lnTo>
                    <a:pt x="0" y="643164"/>
                  </a:lnTo>
                  <a:cubicBezTo>
                    <a:pt x="52572" y="600626"/>
                    <a:pt x="113907" y="558229"/>
                    <a:pt x="182449" y="516962"/>
                  </a:cubicBezTo>
                  <a:cubicBezTo>
                    <a:pt x="242088" y="481066"/>
                    <a:pt x="307520" y="445735"/>
                    <a:pt x="382563" y="408708"/>
                  </a:cubicBezTo>
                  <a:cubicBezTo>
                    <a:pt x="536748" y="332817"/>
                    <a:pt x="698281" y="271907"/>
                    <a:pt x="862499" y="227814"/>
                  </a:cubicBezTo>
                  <a:cubicBezTo>
                    <a:pt x="1035479" y="181318"/>
                    <a:pt x="1210862" y="153619"/>
                    <a:pt x="1383842" y="145563"/>
                  </a:cubicBezTo>
                  <a:cubicBezTo>
                    <a:pt x="1509055" y="139769"/>
                    <a:pt x="1636953" y="144292"/>
                    <a:pt x="1763862" y="159131"/>
                  </a:cubicBezTo>
                  <a:cubicBezTo>
                    <a:pt x="1887803" y="173546"/>
                    <a:pt x="2012026" y="197995"/>
                    <a:pt x="2132999" y="231630"/>
                  </a:cubicBezTo>
                  <a:cubicBezTo>
                    <a:pt x="2227262" y="257775"/>
                    <a:pt x="2319830" y="289996"/>
                    <a:pt x="2415647" y="329991"/>
                  </a:cubicBezTo>
                  <a:cubicBezTo>
                    <a:pt x="2501007" y="365605"/>
                    <a:pt x="2587073" y="406588"/>
                    <a:pt x="2678792" y="455345"/>
                  </a:cubicBezTo>
                  <a:cubicBezTo>
                    <a:pt x="2849087" y="545934"/>
                    <a:pt x="3013022" y="649807"/>
                    <a:pt x="3171446" y="750288"/>
                  </a:cubicBezTo>
                  <a:cubicBezTo>
                    <a:pt x="3220345" y="781379"/>
                    <a:pt x="3270938" y="813460"/>
                    <a:pt x="3320967" y="844551"/>
                  </a:cubicBezTo>
                  <a:cubicBezTo>
                    <a:pt x="3420600" y="906733"/>
                    <a:pt x="3509634" y="958316"/>
                    <a:pt x="3593156" y="1002268"/>
                  </a:cubicBezTo>
                  <a:cubicBezTo>
                    <a:pt x="3694062" y="1055406"/>
                    <a:pt x="3788607" y="1098510"/>
                    <a:pt x="3882305" y="1134123"/>
                  </a:cubicBezTo>
                  <a:cubicBezTo>
                    <a:pt x="4102063" y="1217504"/>
                    <a:pt x="4312918" y="1257357"/>
                    <a:pt x="4527024" y="1255662"/>
                  </a:cubicBezTo>
                  <a:cubicBezTo>
                    <a:pt x="4608427" y="1254955"/>
                    <a:pt x="4692655" y="1248878"/>
                    <a:pt x="4777450" y="1237289"/>
                  </a:cubicBezTo>
                  <a:cubicBezTo>
                    <a:pt x="4856591" y="1226549"/>
                    <a:pt x="4938559" y="1210721"/>
                    <a:pt x="5021374" y="1190370"/>
                  </a:cubicBezTo>
                  <a:cubicBezTo>
                    <a:pt x="5167503" y="1154474"/>
                    <a:pt x="5318861" y="1103880"/>
                    <a:pt x="5483927" y="1036044"/>
                  </a:cubicBezTo>
                  <a:cubicBezTo>
                    <a:pt x="5579321" y="996898"/>
                    <a:pt x="5705098" y="945597"/>
                    <a:pt x="5832149" y="896699"/>
                  </a:cubicBezTo>
                  <a:cubicBezTo>
                    <a:pt x="5961884" y="846812"/>
                    <a:pt x="6079183" y="804556"/>
                    <a:pt x="6190405" y="767671"/>
                  </a:cubicBezTo>
                  <a:cubicBezTo>
                    <a:pt x="6460898" y="678071"/>
                    <a:pt x="6705247" y="617585"/>
                    <a:pt x="6937583" y="582678"/>
                  </a:cubicBezTo>
                  <a:cubicBezTo>
                    <a:pt x="7002168" y="572926"/>
                    <a:pt x="7067319" y="565860"/>
                    <a:pt x="7130914" y="561762"/>
                  </a:cubicBezTo>
                  <a:cubicBezTo>
                    <a:pt x="7195217" y="557522"/>
                    <a:pt x="7259943" y="556109"/>
                    <a:pt x="7323397" y="557522"/>
                  </a:cubicBezTo>
                  <a:cubicBezTo>
                    <a:pt x="7387417" y="558935"/>
                    <a:pt x="7451860" y="563316"/>
                    <a:pt x="7515173" y="570383"/>
                  </a:cubicBezTo>
                  <a:cubicBezTo>
                    <a:pt x="7578911" y="577590"/>
                    <a:pt x="7643354" y="587765"/>
                    <a:pt x="7706667" y="600909"/>
                  </a:cubicBezTo>
                  <a:cubicBezTo>
                    <a:pt x="7752739" y="610377"/>
                    <a:pt x="7799234" y="620977"/>
                    <a:pt x="7844316" y="631293"/>
                  </a:cubicBezTo>
                  <a:cubicBezTo>
                    <a:pt x="7910456" y="646415"/>
                    <a:pt x="7978857" y="661960"/>
                    <a:pt x="8046974" y="674256"/>
                  </a:cubicBezTo>
                  <a:cubicBezTo>
                    <a:pt x="8334851" y="726121"/>
                    <a:pt x="8636012" y="746896"/>
                    <a:pt x="8942119" y="735873"/>
                  </a:cubicBezTo>
                  <a:cubicBezTo>
                    <a:pt x="9236355" y="725273"/>
                    <a:pt x="9534407" y="685279"/>
                    <a:pt x="9827795" y="617302"/>
                  </a:cubicBezTo>
                  <a:cubicBezTo>
                    <a:pt x="9946790" y="589744"/>
                    <a:pt x="10074263" y="553141"/>
                    <a:pt x="10217425" y="505798"/>
                  </a:cubicBezTo>
                  <a:cubicBezTo>
                    <a:pt x="10345040" y="463542"/>
                    <a:pt x="10472796" y="416622"/>
                    <a:pt x="10596455" y="371399"/>
                  </a:cubicBezTo>
                  <a:cubicBezTo>
                    <a:pt x="10685630" y="338753"/>
                    <a:pt x="10777773" y="304977"/>
                    <a:pt x="10868927" y="273179"/>
                  </a:cubicBezTo>
                  <a:cubicBezTo>
                    <a:pt x="11082608" y="198842"/>
                    <a:pt x="11275092" y="141606"/>
                    <a:pt x="11457541" y="98361"/>
                  </a:cubicBezTo>
                  <a:cubicBezTo>
                    <a:pt x="11560707" y="73912"/>
                    <a:pt x="11663025" y="53420"/>
                    <a:pt x="11761670" y="37309"/>
                  </a:cubicBezTo>
                  <a:cubicBezTo>
                    <a:pt x="11866814" y="20209"/>
                    <a:pt x="11971676" y="7773"/>
                    <a:pt x="12073570" y="0"/>
                  </a:cubicBezTo>
                  <a:lnTo>
                    <a:pt x="12073570" y="283"/>
                  </a:lnTo>
                  <a:cubicBezTo>
                    <a:pt x="11971676" y="8055"/>
                    <a:pt x="11866814" y="20492"/>
                    <a:pt x="11761810" y="37592"/>
                  </a:cubicBezTo>
                  <a:cubicBezTo>
                    <a:pt x="11663167" y="53562"/>
                    <a:pt x="11560848" y="74054"/>
                    <a:pt x="11457823" y="98503"/>
                  </a:cubicBezTo>
                  <a:cubicBezTo>
                    <a:pt x="11275374" y="141748"/>
                    <a:pt x="11082891" y="198984"/>
                    <a:pt x="10869210" y="273320"/>
                  </a:cubicBezTo>
                  <a:cubicBezTo>
                    <a:pt x="10778056" y="304977"/>
                    <a:pt x="10685913" y="338753"/>
                    <a:pt x="10596738" y="371540"/>
                  </a:cubicBezTo>
                  <a:cubicBezTo>
                    <a:pt x="10473079" y="416905"/>
                    <a:pt x="10345323" y="463683"/>
                    <a:pt x="10217707" y="505939"/>
                  </a:cubicBezTo>
                  <a:cubicBezTo>
                    <a:pt x="10074546" y="553424"/>
                    <a:pt x="9947214" y="589885"/>
                    <a:pt x="9828078" y="617443"/>
                  </a:cubicBezTo>
                  <a:cubicBezTo>
                    <a:pt x="9534548" y="685562"/>
                    <a:pt x="9236497" y="725415"/>
                    <a:pt x="8942260" y="736014"/>
                  </a:cubicBezTo>
                  <a:cubicBezTo>
                    <a:pt x="8872588" y="738558"/>
                    <a:pt x="8803198" y="739406"/>
                    <a:pt x="8734091" y="738699"/>
                  </a:cubicBezTo>
                  <a:cubicBezTo>
                    <a:pt x="8499635" y="736155"/>
                    <a:pt x="8269418" y="714533"/>
                    <a:pt x="8046974" y="674538"/>
                  </a:cubicBezTo>
                  <a:cubicBezTo>
                    <a:pt x="7978857" y="662243"/>
                    <a:pt x="7910456" y="646698"/>
                    <a:pt x="7844316" y="631576"/>
                  </a:cubicBezTo>
                  <a:cubicBezTo>
                    <a:pt x="7799234" y="621259"/>
                    <a:pt x="7752739" y="610660"/>
                    <a:pt x="7706667" y="601191"/>
                  </a:cubicBezTo>
                  <a:cubicBezTo>
                    <a:pt x="7643354" y="588189"/>
                    <a:pt x="7579051" y="577873"/>
                    <a:pt x="7515173" y="570807"/>
                  </a:cubicBezTo>
                  <a:cubicBezTo>
                    <a:pt x="7451860" y="563599"/>
                    <a:pt x="7387275" y="559359"/>
                    <a:pt x="7323397" y="557946"/>
                  </a:cubicBezTo>
                  <a:cubicBezTo>
                    <a:pt x="7259943" y="556533"/>
                    <a:pt x="7195217" y="557946"/>
                    <a:pt x="7130914" y="562186"/>
                  </a:cubicBezTo>
                  <a:cubicBezTo>
                    <a:pt x="7067177" y="566426"/>
                    <a:pt x="7002168" y="573350"/>
                    <a:pt x="6937583" y="583102"/>
                  </a:cubicBezTo>
                  <a:cubicBezTo>
                    <a:pt x="6705388" y="618009"/>
                    <a:pt x="6461040" y="678637"/>
                    <a:pt x="6190546" y="768095"/>
                  </a:cubicBezTo>
                  <a:cubicBezTo>
                    <a:pt x="6079324" y="804980"/>
                    <a:pt x="5962025" y="847095"/>
                    <a:pt x="5832290" y="897123"/>
                  </a:cubicBezTo>
                  <a:cubicBezTo>
                    <a:pt x="5705240" y="946021"/>
                    <a:pt x="5579462" y="997322"/>
                    <a:pt x="5484068" y="1036468"/>
                  </a:cubicBezTo>
                  <a:cubicBezTo>
                    <a:pt x="5318861" y="1104304"/>
                    <a:pt x="5167645" y="1154898"/>
                    <a:pt x="5021516" y="1190794"/>
                  </a:cubicBezTo>
                  <a:cubicBezTo>
                    <a:pt x="4938700" y="1211145"/>
                    <a:pt x="4856732" y="1226973"/>
                    <a:pt x="4777591" y="1237713"/>
                  </a:cubicBezTo>
                  <a:cubicBezTo>
                    <a:pt x="4692797" y="1249302"/>
                    <a:pt x="4608568" y="1255379"/>
                    <a:pt x="4527165" y="1256086"/>
                  </a:cubicBezTo>
                  <a:cubicBezTo>
                    <a:pt x="4516566" y="1255944"/>
                    <a:pt x="4506249" y="1255944"/>
                    <a:pt x="4496074" y="125580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A98D0E3E-4249-F308-AC17-F03BBA9893C1}"/>
                </a:ext>
              </a:extLst>
            </p:cNvPr>
            <p:cNvSpPr/>
            <p:nvPr/>
          </p:nvSpPr>
          <p:spPr>
            <a:xfrm>
              <a:off x="89457" y="-3105888"/>
              <a:ext cx="12072723" cy="1200686"/>
            </a:xfrm>
            <a:custGeom>
              <a:avLst/>
              <a:gdLst>
                <a:gd name="connsiteX0" fmla="*/ 4479822 w 12072723"/>
                <a:gd name="connsiteY0" fmla="*/ 1200404 h 1200686"/>
                <a:gd name="connsiteX1" fmla="*/ 4331573 w 12072723"/>
                <a:gd name="connsiteY1" fmla="*/ 1192207 h 1200686"/>
                <a:gd name="connsiteX2" fmla="*/ 4171171 w 12072723"/>
                <a:gd name="connsiteY2" fmla="*/ 1168606 h 1200686"/>
                <a:gd name="connsiteX3" fmla="*/ 3866901 w 12072723"/>
                <a:gd name="connsiteY3" fmla="*/ 1082964 h 1200686"/>
                <a:gd name="connsiteX4" fmla="*/ 3581285 w 12072723"/>
                <a:gd name="connsiteY4" fmla="*/ 958458 h 1200686"/>
                <a:gd name="connsiteX5" fmla="*/ 3310792 w 12072723"/>
                <a:gd name="connsiteY5" fmla="*/ 809785 h 1200686"/>
                <a:gd name="connsiteX6" fmla="*/ 3174273 w 12072723"/>
                <a:gd name="connsiteY6" fmla="*/ 728524 h 1200686"/>
                <a:gd name="connsiteX7" fmla="*/ 2672856 w 12072723"/>
                <a:gd name="connsiteY7" fmla="*/ 445452 h 1200686"/>
                <a:gd name="connsiteX8" fmla="*/ 2406320 w 12072723"/>
                <a:gd name="connsiteY8" fmla="*/ 326175 h 1200686"/>
                <a:gd name="connsiteX9" fmla="*/ 2121270 w 12072723"/>
                <a:gd name="connsiteY9" fmla="*/ 234032 h 1200686"/>
                <a:gd name="connsiteX10" fmla="*/ 1752273 w 12072723"/>
                <a:gd name="connsiteY10" fmla="*/ 168034 h 1200686"/>
                <a:gd name="connsiteX11" fmla="*/ 1374091 w 12072723"/>
                <a:gd name="connsiteY11" fmla="*/ 157435 h 1200686"/>
                <a:gd name="connsiteX12" fmla="*/ 858259 w 12072723"/>
                <a:gd name="connsiteY12" fmla="*/ 235728 h 1200686"/>
                <a:gd name="connsiteX13" fmla="*/ 379878 w 12072723"/>
                <a:gd name="connsiteY13" fmla="*/ 406730 h 1200686"/>
                <a:gd name="connsiteX14" fmla="*/ 182025 w 12072723"/>
                <a:gd name="connsiteY14" fmla="*/ 507776 h 1200686"/>
                <a:gd name="connsiteX15" fmla="*/ 283 w 12072723"/>
                <a:gd name="connsiteY15" fmla="*/ 626206 h 1200686"/>
                <a:gd name="connsiteX16" fmla="*/ 0 w 12072723"/>
                <a:gd name="connsiteY16" fmla="*/ 625923 h 1200686"/>
                <a:gd name="connsiteX17" fmla="*/ 181742 w 12072723"/>
                <a:gd name="connsiteY17" fmla="*/ 507494 h 1200686"/>
                <a:gd name="connsiteX18" fmla="*/ 379596 w 12072723"/>
                <a:gd name="connsiteY18" fmla="*/ 406447 h 1200686"/>
                <a:gd name="connsiteX19" fmla="*/ 858401 w 12072723"/>
                <a:gd name="connsiteY19" fmla="*/ 235445 h 1200686"/>
                <a:gd name="connsiteX20" fmla="*/ 1374232 w 12072723"/>
                <a:gd name="connsiteY20" fmla="*/ 157152 h 1200686"/>
                <a:gd name="connsiteX21" fmla="*/ 1752415 w 12072723"/>
                <a:gd name="connsiteY21" fmla="*/ 167751 h 1200686"/>
                <a:gd name="connsiteX22" fmla="*/ 2121411 w 12072723"/>
                <a:gd name="connsiteY22" fmla="*/ 233749 h 1200686"/>
                <a:gd name="connsiteX23" fmla="*/ 2406461 w 12072723"/>
                <a:gd name="connsiteY23" fmla="*/ 325893 h 1200686"/>
                <a:gd name="connsiteX24" fmla="*/ 2672997 w 12072723"/>
                <a:gd name="connsiteY24" fmla="*/ 445170 h 1200686"/>
                <a:gd name="connsiteX25" fmla="*/ 3174414 w 12072723"/>
                <a:gd name="connsiteY25" fmla="*/ 728241 h 1200686"/>
                <a:gd name="connsiteX26" fmla="*/ 3310933 w 12072723"/>
                <a:gd name="connsiteY26" fmla="*/ 809502 h 1200686"/>
                <a:gd name="connsiteX27" fmla="*/ 3581285 w 12072723"/>
                <a:gd name="connsiteY27" fmla="*/ 958175 h 1200686"/>
                <a:gd name="connsiteX28" fmla="*/ 3866759 w 12072723"/>
                <a:gd name="connsiteY28" fmla="*/ 1082681 h 1200686"/>
                <a:gd name="connsiteX29" fmla="*/ 4479115 w 12072723"/>
                <a:gd name="connsiteY29" fmla="*/ 1199980 h 1200686"/>
                <a:gd name="connsiteX30" fmla="*/ 4497770 w 12072723"/>
                <a:gd name="connsiteY30" fmla="*/ 1200121 h 1200686"/>
                <a:gd name="connsiteX31" fmla="*/ 4742401 w 12072723"/>
                <a:gd name="connsiteY31" fmla="*/ 1184717 h 1200686"/>
                <a:gd name="connsiteX32" fmla="*/ 4981239 w 12072723"/>
                <a:gd name="connsiteY32" fmla="*/ 1142179 h 1200686"/>
                <a:gd name="connsiteX33" fmla="*/ 5436018 w 12072723"/>
                <a:gd name="connsiteY33" fmla="*/ 998594 h 1200686"/>
                <a:gd name="connsiteX34" fmla="*/ 6132320 w 12072723"/>
                <a:gd name="connsiteY34" fmla="*/ 749723 h 1200686"/>
                <a:gd name="connsiteX35" fmla="*/ 6867204 w 12072723"/>
                <a:gd name="connsiteY35" fmla="*/ 586635 h 1200686"/>
                <a:gd name="connsiteX36" fmla="*/ 7060959 w 12072723"/>
                <a:gd name="connsiteY36" fmla="*/ 570665 h 1200686"/>
                <a:gd name="connsiteX37" fmla="*/ 7253301 w 12072723"/>
                <a:gd name="connsiteY37" fmla="*/ 570383 h 1200686"/>
                <a:gd name="connsiteX38" fmla="*/ 7444935 w 12072723"/>
                <a:gd name="connsiteY38" fmla="*/ 584939 h 1200686"/>
                <a:gd name="connsiteX39" fmla="*/ 7636429 w 12072723"/>
                <a:gd name="connsiteY39" fmla="*/ 613204 h 1200686"/>
                <a:gd name="connsiteX40" fmla="*/ 7722778 w 12072723"/>
                <a:gd name="connsiteY40" fmla="*/ 629315 h 1200686"/>
                <a:gd name="connsiteX41" fmla="*/ 7988184 w 12072723"/>
                <a:gd name="connsiteY41" fmla="*/ 673266 h 1200686"/>
                <a:gd name="connsiteX42" fmla="*/ 9808010 w 12072723"/>
                <a:gd name="connsiteY42" fmla="*/ 552576 h 1200686"/>
                <a:gd name="connsiteX43" fmla="*/ 10249364 w 12072723"/>
                <a:gd name="connsiteY43" fmla="*/ 450823 h 1200686"/>
                <a:gd name="connsiteX44" fmla="*/ 10679270 w 12072723"/>
                <a:gd name="connsiteY44" fmla="*/ 320522 h 1200686"/>
                <a:gd name="connsiteX45" fmla="*/ 10869634 w 12072723"/>
                <a:gd name="connsiteY45" fmla="*/ 260884 h 1200686"/>
                <a:gd name="connsiteX46" fmla="*/ 11460791 w 12072723"/>
                <a:gd name="connsiteY46" fmla="*/ 100057 h 1200686"/>
                <a:gd name="connsiteX47" fmla="*/ 12072723 w 12072723"/>
                <a:gd name="connsiteY47" fmla="*/ 0 h 1200686"/>
                <a:gd name="connsiteX48" fmla="*/ 12072723 w 12072723"/>
                <a:gd name="connsiteY48" fmla="*/ 283 h 1200686"/>
                <a:gd name="connsiteX49" fmla="*/ 11460791 w 12072723"/>
                <a:gd name="connsiteY49" fmla="*/ 100340 h 1200686"/>
                <a:gd name="connsiteX50" fmla="*/ 10869634 w 12072723"/>
                <a:gd name="connsiteY50" fmla="*/ 261166 h 1200686"/>
                <a:gd name="connsiteX51" fmla="*/ 10679270 w 12072723"/>
                <a:gd name="connsiteY51" fmla="*/ 320805 h 1200686"/>
                <a:gd name="connsiteX52" fmla="*/ 10249364 w 12072723"/>
                <a:gd name="connsiteY52" fmla="*/ 451105 h 1200686"/>
                <a:gd name="connsiteX53" fmla="*/ 9808010 w 12072723"/>
                <a:gd name="connsiteY53" fmla="*/ 552859 h 1200686"/>
                <a:gd name="connsiteX54" fmla="*/ 8903396 w 12072723"/>
                <a:gd name="connsiteY54" fmla="*/ 678778 h 1200686"/>
                <a:gd name="connsiteX55" fmla="*/ 7988043 w 12072723"/>
                <a:gd name="connsiteY55" fmla="*/ 673832 h 1200686"/>
                <a:gd name="connsiteX56" fmla="*/ 7722636 w 12072723"/>
                <a:gd name="connsiteY56" fmla="*/ 629880 h 1200686"/>
                <a:gd name="connsiteX57" fmla="*/ 7636288 w 12072723"/>
                <a:gd name="connsiteY57" fmla="*/ 613769 h 1200686"/>
                <a:gd name="connsiteX58" fmla="*/ 6867204 w 12072723"/>
                <a:gd name="connsiteY58" fmla="*/ 587200 h 1200686"/>
                <a:gd name="connsiteX59" fmla="*/ 5436160 w 12072723"/>
                <a:gd name="connsiteY59" fmla="*/ 999159 h 1200686"/>
                <a:gd name="connsiteX60" fmla="*/ 4981380 w 12072723"/>
                <a:gd name="connsiteY60" fmla="*/ 1142744 h 1200686"/>
                <a:gd name="connsiteX61" fmla="*/ 4742543 w 12072723"/>
                <a:gd name="connsiteY61" fmla="*/ 1185282 h 1200686"/>
                <a:gd name="connsiteX62" fmla="*/ 4497911 w 12072723"/>
                <a:gd name="connsiteY62" fmla="*/ 1200687 h 1200686"/>
                <a:gd name="connsiteX63" fmla="*/ 4479822 w 12072723"/>
                <a:gd name="connsiteY63" fmla="*/ 1200404 h 120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72723" h="1200686">
                  <a:moveTo>
                    <a:pt x="4479822" y="1200404"/>
                  </a:moveTo>
                  <a:cubicBezTo>
                    <a:pt x="4430500" y="1199839"/>
                    <a:pt x="4380754" y="1197153"/>
                    <a:pt x="4331573" y="1192207"/>
                  </a:cubicBezTo>
                  <a:cubicBezTo>
                    <a:pt x="4278577" y="1186978"/>
                    <a:pt x="4224591" y="1179064"/>
                    <a:pt x="4171171" y="1168606"/>
                  </a:cubicBezTo>
                  <a:cubicBezTo>
                    <a:pt x="4070548" y="1149103"/>
                    <a:pt x="3970915" y="1120980"/>
                    <a:pt x="3866901" y="1082964"/>
                  </a:cubicBezTo>
                  <a:cubicBezTo>
                    <a:pt x="3774758" y="1049329"/>
                    <a:pt x="3681342" y="1008486"/>
                    <a:pt x="3581285" y="958458"/>
                  </a:cubicBezTo>
                  <a:cubicBezTo>
                    <a:pt x="3498611" y="917050"/>
                    <a:pt x="3410142" y="868434"/>
                    <a:pt x="3310792" y="809785"/>
                  </a:cubicBezTo>
                  <a:cubicBezTo>
                    <a:pt x="3265144" y="782934"/>
                    <a:pt x="3218931" y="755234"/>
                    <a:pt x="3174273" y="728524"/>
                  </a:cubicBezTo>
                  <a:cubicBezTo>
                    <a:pt x="3012740" y="631858"/>
                    <a:pt x="2845695" y="531943"/>
                    <a:pt x="2672856" y="445452"/>
                  </a:cubicBezTo>
                  <a:cubicBezTo>
                    <a:pt x="2579724" y="398816"/>
                    <a:pt x="2492527" y="359810"/>
                    <a:pt x="2406320" y="326175"/>
                  </a:cubicBezTo>
                  <a:cubicBezTo>
                    <a:pt x="2309372" y="288300"/>
                    <a:pt x="2216239" y="258199"/>
                    <a:pt x="2121270" y="234032"/>
                  </a:cubicBezTo>
                  <a:cubicBezTo>
                    <a:pt x="2000296" y="203082"/>
                    <a:pt x="1876073" y="180894"/>
                    <a:pt x="1752273" y="168034"/>
                  </a:cubicBezTo>
                  <a:cubicBezTo>
                    <a:pt x="1626071" y="154891"/>
                    <a:pt x="1498880" y="151358"/>
                    <a:pt x="1374091" y="157435"/>
                  </a:cubicBezTo>
                  <a:cubicBezTo>
                    <a:pt x="1202807" y="165773"/>
                    <a:pt x="1029261" y="192059"/>
                    <a:pt x="858259" y="235728"/>
                  </a:cubicBezTo>
                  <a:cubicBezTo>
                    <a:pt x="694889" y="277560"/>
                    <a:pt x="533780" y="335079"/>
                    <a:pt x="379878" y="406730"/>
                  </a:cubicBezTo>
                  <a:cubicBezTo>
                    <a:pt x="305542" y="441354"/>
                    <a:pt x="240816" y="474424"/>
                    <a:pt x="182025" y="507776"/>
                  </a:cubicBezTo>
                  <a:cubicBezTo>
                    <a:pt x="113059" y="546923"/>
                    <a:pt x="53562" y="585646"/>
                    <a:pt x="283" y="626206"/>
                  </a:cubicBezTo>
                  <a:lnTo>
                    <a:pt x="0" y="625923"/>
                  </a:lnTo>
                  <a:cubicBezTo>
                    <a:pt x="53279" y="585363"/>
                    <a:pt x="112776" y="546640"/>
                    <a:pt x="181742" y="507494"/>
                  </a:cubicBezTo>
                  <a:cubicBezTo>
                    <a:pt x="240533" y="474141"/>
                    <a:pt x="305259" y="441071"/>
                    <a:pt x="379596" y="406447"/>
                  </a:cubicBezTo>
                  <a:cubicBezTo>
                    <a:pt x="533497" y="334796"/>
                    <a:pt x="694606" y="277277"/>
                    <a:pt x="858401" y="235445"/>
                  </a:cubicBezTo>
                  <a:cubicBezTo>
                    <a:pt x="1029402" y="191776"/>
                    <a:pt x="1202948" y="165349"/>
                    <a:pt x="1374232" y="157152"/>
                  </a:cubicBezTo>
                  <a:cubicBezTo>
                    <a:pt x="1499021" y="151075"/>
                    <a:pt x="1626212" y="154750"/>
                    <a:pt x="1752415" y="167751"/>
                  </a:cubicBezTo>
                  <a:cubicBezTo>
                    <a:pt x="1876214" y="180612"/>
                    <a:pt x="2000438" y="202800"/>
                    <a:pt x="2121411" y="233749"/>
                  </a:cubicBezTo>
                  <a:cubicBezTo>
                    <a:pt x="2216380" y="257916"/>
                    <a:pt x="2309513" y="288159"/>
                    <a:pt x="2406461" y="325893"/>
                  </a:cubicBezTo>
                  <a:cubicBezTo>
                    <a:pt x="2492810" y="359528"/>
                    <a:pt x="2580007" y="398533"/>
                    <a:pt x="2672997" y="445170"/>
                  </a:cubicBezTo>
                  <a:cubicBezTo>
                    <a:pt x="2845837" y="531660"/>
                    <a:pt x="3012881" y="631576"/>
                    <a:pt x="3174414" y="728241"/>
                  </a:cubicBezTo>
                  <a:cubicBezTo>
                    <a:pt x="3219073" y="754951"/>
                    <a:pt x="3265427" y="782651"/>
                    <a:pt x="3310933" y="809502"/>
                  </a:cubicBezTo>
                  <a:cubicBezTo>
                    <a:pt x="3410283" y="868152"/>
                    <a:pt x="3498752" y="916767"/>
                    <a:pt x="3581285" y="958175"/>
                  </a:cubicBezTo>
                  <a:cubicBezTo>
                    <a:pt x="3681201" y="1008345"/>
                    <a:pt x="3774616" y="1049046"/>
                    <a:pt x="3866759" y="1082681"/>
                  </a:cubicBezTo>
                  <a:cubicBezTo>
                    <a:pt x="4076484" y="1159279"/>
                    <a:pt x="4277022" y="1197719"/>
                    <a:pt x="4479115" y="1199980"/>
                  </a:cubicBezTo>
                  <a:cubicBezTo>
                    <a:pt x="4485334" y="1199980"/>
                    <a:pt x="4491552" y="1200121"/>
                    <a:pt x="4497770" y="1200121"/>
                  </a:cubicBezTo>
                  <a:cubicBezTo>
                    <a:pt x="4577194" y="1200121"/>
                    <a:pt x="4659586" y="1194892"/>
                    <a:pt x="4742401" y="1184717"/>
                  </a:cubicBezTo>
                  <a:cubicBezTo>
                    <a:pt x="4819847" y="1175107"/>
                    <a:pt x="4900260" y="1160833"/>
                    <a:pt x="4981239" y="1142179"/>
                  </a:cubicBezTo>
                  <a:cubicBezTo>
                    <a:pt x="5125530" y="1108967"/>
                    <a:pt x="5274344" y="1062048"/>
                    <a:pt x="5436018" y="998594"/>
                  </a:cubicBezTo>
                  <a:cubicBezTo>
                    <a:pt x="5641220" y="918180"/>
                    <a:pt x="5884439" y="825613"/>
                    <a:pt x="6132320" y="749723"/>
                  </a:cubicBezTo>
                  <a:cubicBezTo>
                    <a:pt x="6397726" y="668461"/>
                    <a:pt x="6638118" y="615041"/>
                    <a:pt x="6867204" y="586635"/>
                  </a:cubicBezTo>
                  <a:cubicBezTo>
                    <a:pt x="6931223" y="578721"/>
                    <a:pt x="6996374" y="573350"/>
                    <a:pt x="7060959" y="570665"/>
                  </a:cubicBezTo>
                  <a:cubicBezTo>
                    <a:pt x="7124272" y="568121"/>
                    <a:pt x="7188998" y="567980"/>
                    <a:pt x="7253301" y="570383"/>
                  </a:cubicBezTo>
                  <a:cubicBezTo>
                    <a:pt x="7316190" y="572785"/>
                    <a:pt x="7380633" y="577590"/>
                    <a:pt x="7444935" y="584939"/>
                  </a:cubicBezTo>
                  <a:cubicBezTo>
                    <a:pt x="7507542" y="592005"/>
                    <a:pt x="7571986" y="601474"/>
                    <a:pt x="7636429" y="613204"/>
                  </a:cubicBezTo>
                  <a:cubicBezTo>
                    <a:pt x="7665259" y="618433"/>
                    <a:pt x="7694513" y="623944"/>
                    <a:pt x="7722778" y="629315"/>
                  </a:cubicBezTo>
                  <a:cubicBezTo>
                    <a:pt x="7809410" y="645708"/>
                    <a:pt x="7898867" y="662667"/>
                    <a:pt x="7988184" y="673266"/>
                  </a:cubicBezTo>
                  <a:cubicBezTo>
                    <a:pt x="8599409" y="746189"/>
                    <a:pt x="9222364" y="653622"/>
                    <a:pt x="9808010" y="552576"/>
                  </a:cubicBezTo>
                  <a:cubicBezTo>
                    <a:pt x="9942691" y="529399"/>
                    <a:pt x="10086982" y="496046"/>
                    <a:pt x="10249364" y="450823"/>
                  </a:cubicBezTo>
                  <a:cubicBezTo>
                    <a:pt x="10394079" y="410545"/>
                    <a:pt x="10539078" y="364757"/>
                    <a:pt x="10679270" y="320522"/>
                  </a:cubicBezTo>
                  <a:cubicBezTo>
                    <a:pt x="10741594" y="300878"/>
                    <a:pt x="10806180" y="280528"/>
                    <a:pt x="10869634" y="260884"/>
                  </a:cubicBezTo>
                  <a:cubicBezTo>
                    <a:pt x="11093914" y="191776"/>
                    <a:pt x="11281734" y="140617"/>
                    <a:pt x="11460791" y="100057"/>
                  </a:cubicBezTo>
                  <a:cubicBezTo>
                    <a:pt x="11677298" y="51018"/>
                    <a:pt x="11877414" y="18231"/>
                    <a:pt x="12072723" y="0"/>
                  </a:cubicBezTo>
                  <a:lnTo>
                    <a:pt x="12072723" y="283"/>
                  </a:lnTo>
                  <a:cubicBezTo>
                    <a:pt x="11877414" y="18513"/>
                    <a:pt x="11677298" y="51159"/>
                    <a:pt x="11460791" y="100340"/>
                  </a:cubicBezTo>
                  <a:cubicBezTo>
                    <a:pt x="11281734" y="140900"/>
                    <a:pt x="11093914" y="192059"/>
                    <a:pt x="10869634" y="261166"/>
                  </a:cubicBezTo>
                  <a:cubicBezTo>
                    <a:pt x="10806180" y="280669"/>
                    <a:pt x="10741736" y="301020"/>
                    <a:pt x="10679270" y="320805"/>
                  </a:cubicBezTo>
                  <a:cubicBezTo>
                    <a:pt x="10539078" y="365039"/>
                    <a:pt x="10394079" y="410828"/>
                    <a:pt x="10249364" y="451105"/>
                  </a:cubicBezTo>
                  <a:cubicBezTo>
                    <a:pt x="10086982" y="496329"/>
                    <a:pt x="9942691" y="529540"/>
                    <a:pt x="9808010" y="552859"/>
                  </a:cubicBezTo>
                  <a:cubicBezTo>
                    <a:pt x="9520981" y="602463"/>
                    <a:pt x="9212613" y="651926"/>
                    <a:pt x="8903396" y="678778"/>
                  </a:cubicBezTo>
                  <a:cubicBezTo>
                    <a:pt x="8563654" y="708315"/>
                    <a:pt x="8264189" y="706619"/>
                    <a:pt x="7988043" y="673832"/>
                  </a:cubicBezTo>
                  <a:cubicBezTo>
                    <a:pt x="7898726" y="663232"/>
                    <a:pt x="7809268" y="646274"/>
                    <a:pt x="7722636" y="629880"/>
                  </a:cubicBezTo>
                  <a:cubicBezTo>
                    <a:pt x="7694372" y="624510"/>
                    <a:pt x="7665118" y="618998"/>
                    <a:pt x="7636288" y="613769"/>
                  </a:cubicBezTo>
                  <a:cubicBezTo>
                    <a:pt x="7367914" y="565012"/>
                    <a:pt x="7116217" y="556250"/>
                    <a:pt x="6867204" y="587200"/>
                  </a:cubicBezTo>
                  <a:cubicBezTo>
                    <a:pt x="6353351" y="650937"/>
                    <a:pt x="5859142" y="833245"/>
                    <a:pt x="5436160" y="999159"/>
                  </a:cubicBezTo>
                  <a:cubicBezTo>
                    <a:pt x="5274485" y="1062613"/>
                    <a:pt x="5125671" y="1109533"/>
                    <a:pt x="4981380" y="1142744"/>
                  </a:cubicBezTo>
                  <a:cubicBezTo>
                    <a:pt x="4900401" y="1161399"/>
                    <a:pt x="4819988" y="1175672"/>
                    <a:pt x="4742543" y="1185282"/>
                  </a:cubicBezTo>
                  <a:cubicBezTo>
                    <a:pt x="4659727" y="1195458"/>
                    <a:pt x="4577477" y="1200687"/>
                    <a:pt x="4497911" y="1200687"/>
                  </a:cubicBezTo>
                  <a:cubicBezTo>
                    <a:pt x="4491976" y="1200545"/>
                    <a:pt x="4485899" y="1200404"/>
                    <a:pt x="4479822" y="12004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9EB5C110-8A04-A690-9CFE-BEE399BF00E5}"/>
                </a:ext>
              </a:extLst>
            </p:cNvPr>
            <p:cNvSpPr/>
            <p:nvPr/>
          </p:nvSpPr>
          <p:spPr>
            <a:xfrm>
              <a:off x="85783" y="-3076634"/>
              <a:ext cx="12072722" cy="1144735"/>
            </a:xfrm>
            <a:custGeom>
              <a:avLst/>
              <a:gdLst>
                <a:gd name="connsiteX0" fmla="*/ 4465124 w 12072722"/>
                <a:gd name="connsiteY0" fmla="*/ 1144581 h 1144735"/>
                <a:gd name="connsiteX1" fmla="*/ 4312918 w 12072722"/>
                <a:gd name="connsiteY1" fmla="*/ 1136243 h 1144735"/>
                <a:gd name="connsiteX2" fmla="*/ 4155342 w 12072722"/>
                <a:gd name="connsiteY2" fmla="*/ 1113490 h 1144735"/>
                <a:gd name="connsiteX3" fmla="*/ 3855029 w 12072722"/>
                <a:gd name="connsiteY3" fmla="*/ 1032229 h 1144735"/>
                <a:gd name="connsiteX4" fmla="*/ 3571534 w 12072722"/>
                <a:gd name="connsiteY4" fmla="*/ 914506 h 1144735"/>
                <a:gd name="connsiteX5" fmla="*/ 3301464 w 12072722"/>
                <a:gd name="connsiteY5" fmla="*/ 774030 h 1144735"/>
                <a:gd name="connsiteX6" fmla="*/ 3179502 w 12072722"/>
                <a:gd name="connsiteY6" fmla="*/ 705629 h 1144735"/>
                <a:gd name="connsiteX7" fmla="*/ 2668334 w 12072722"/>
                <a:gd name="connsiteY7" fmla="*/ 434571 h 1144735"/>
                <a:gd name="connsiteX8" fmla="*/ 2397840 w 12072722"/>
                <a:gd name="connsiteY8" fmla="*/ 321370 h 1144735"/>
                <a:gd name="connsiteX9" fmla="*/ 2109822 w 12072722"/>
                <a:gd name="connsiteY9" fmla="*/ 235445 h 1144735"/>
                <a:gd name="connsiteX10" fmla="*/ 1740967 w 12072722"/>
                <a:gd name="connsiteY10" fmla="*/ 175948 h 1144735"/>
                <a:gd name="connsiteX11" fmla="*/ 1364622 w 12072722"/>
                <a:gd name="connsiteY11" fmla="*/ 168175 h 1144735"/>
                <a:gd name="connsiteX12" fmla="*/ 854161 w 12072722"/>
                <a:gd name="connsiteY12" fmla="*/ 242794 h 1144735"/>
                <a:gd name="connsiteX13" fmla="*/ 376769 w 12072722"/>
                <a:gd name="connsiteY13" fmla="*/ 403762 h 1144735"/>
                <a:gd name="connsiteX14" fmla="*/ 283 w 12072722"/>
                <a:gd name="connsiteY14" fmla="*/ 608540 h 1144735"/>
                <a:gd name="connsiteX15" fmla="*/ 0 w 12072722"/>
                <a:gd name="connsiteY15" fmla="*/ 608257 h 1144735"/>
                <a:gd name="connsiteX16" fmla="*/ 376910 w 12072722"/>
                <a:gd name="connsiteY16" fmla="*/ 403621 h 1144735"/>
                <a:gd name="connsiteX17" fmla="*/ 854443 w 12072722"/>
                <a:gd name="connsiteY17" fmla="*/ 242653 h 1144735"/>
                <a:gd name="connsiteX18" fmla="*/ 1364905 w 12072722"/>
                <a:gd name="connsiteY18" fmla="*/ 168034 h 1144735"/>
                <a:gd name="connsiteX19" fmla="*/ 1741391 w 12072722"/>
                <a:gd name="connsiteY19" fmla="*/ 175807 h 1144735"/>
                <a:gd name="connsiteX20" fmla="*/ 2110246 w 12072722"/>
                <a:gd name="connsiteY20" fmla="*/ 235304 h 1144735"/>
                <a:gd name="connsiteX21" fmla="*/ 2398264 w 12072722"/>
                <a:gd name="connsiteY21" fmla="*/ 321229 h 1144735"/>
                <a:gd name="connsiteX22" fmla="*/ 2668758 w 12072722"/>
                <a:gd name="connsiteY22" fmla="*/ 434429 h 1144735"/>
                <a:gd name="connsiteX23" fmla="*/ 3179926 w 12072722"/>
                <a:gd name="connsiteY23" fmla="*/ 705488 h 1144735"/>
                <a:gd name="connsiteX24" fmla="*/ 3301888 w 12072722"/>
                <a:gd name="connsiteY24" fmla="*/ 773889 h 1144735"/>
                <a:gd name="connsiteX25" fmla="*/ 3571958 w 12072722"/>
                <a:gd name="connsiteY25" fmla="*/ 914223 h 1144735"/>
                <a:gd name="connsiteX26" fmla="*/ 3855453 w 12072722"/>
                <a:gd name="connsiteY26" fmla="*/ 1031946 h 1144735"/>
                <a:gd name="connsiteX27" fmla="*/ 4465124 w 12072722"/>
                <a:gd name="connsiteY27" fmla="*/ 1144298 h 1144735"/>
                <a:gd name="connsiteX28" fmla="*/ 4476289 w 12072722"/>
                <a:gd name="connsiteY28" fmla="*/ 1144440 h 1144735"/>
                <a:gd name="connsiteX29" fmla="*/ 5388816 w 12072722"/>
                <a:gd name="connsiteY29" fmla="*/ 961143 h 1144735"/>
                <a:gd name="connsiteX30" fmla="*/ 6070421 w 12072722"/>
                <a:gd name="connsiteY30" fmla="*/ 733329 h 1144735"/>
                <a:gd name="connsiteX31" fmla="*/ 6787639 w 12072722"/>
                <a:gd name="connsiteY31" fmla="*/ 591864 h 1144735"/>
                <a:gd name="connsiteX32" fmla="*/ 7568876 w 12072722"/>
                <a:gd name="connsiteY32" fmla="*/ 625782 h 1144735"/>
                <a:gd name="connsiteX33" fmla="*/ 7594456 w 12072722"/>
                <a:gd name="connsiteY33" fmla="*/ 629880 h 1144735"/>
                <a:gd name="connsiteX34" fmla="*/ 7930241 w 12072722"/>
                <a:gd name="connsiteY34" fmla="*/ 672418 h 1144735"/>
                <a:gd name="connsiteX35" fmla="*/ 8082871 w 12072722"/>
                <a:gd name="connsiteY35" fmla="*/ 677930 h 1144735"/>
                <a:gd name="connsiteX36" fmla="*/ 8816482 w 12072722"/>
                <a:gd name="connsiteY36" fmla="*/ 623520 h 1144735"/>
                <a:gd name="connsiteX37" fmla="*/ 9215722 w 12072722"/>
                <a:gd name="connsiteY37" fmla="*/ 566426 h 1144735"/>
                <a:gd name="connsiteX38" fmla="*/ 9788931 w 12072722"/>
                <a:gd name="connsiteY38" fmla="*/ 487567 h 1144735"/>
                <a:gd name="connsiteX39" fmla="*/ 10297131 w 12072722"/>
                <a:gd name="connsiteY39" fmla="*/ 396696 h 1144735"/>
                <a:gd name="connsiteX40" fmla="*/ 10793460 w 12072722"/>
                <a:gd name="connsiteY40" fmla="*/ 269363 h 1144735"/>
                <a:gd name="connsiteX41" fmla="*/ 10870905 w 12072722"/>
                <a:gd name="connsiteY41" fmla="*/ 248447 h 1144735"/>
                <a:gd name="connsiteX42" fmla="*/ 11464465 w 12072722"/>
                <a:gd name="connsiteY42" fmla="*/ 101753 h 1144735"/>
                <a:gd name="connsiteX43" fmla="*/ 12072722 w 12072722"/>
                <a:gd name="connsiteY43" fmla="*/ 0 h 1144735"/>
                <a:gd name="connsiteX44" fmla="*/ 12072722 w 12072722"/>
                <a:gd name="connsiteY44" fmla="*/ 283 h 1144735"/>
                <a:gd name="connsiteX45" fmla="*/ 11464607 w 12072722"/>
                <a:gd name="connsiteY45" fmla="*/ 102036 h 1144735"/>
                <a:gd name="connsiteX46" fmla="*/ 10871047 w 12072722"/>
                <a:gd name="connsiteY46" fmla="*/ 248730 h 1144735"/>
                <a:gd name="connsiteX47" fmla="*/ 10793602 w 12072722"/>
                <a:gd name="connsiteY47" fmla="*/ 269646 h 1144735"/>
                <a:gd name="connsiteX48" fmla="*/ 10297272 w 12072722"/>
                <a:gd name="connsiteY48" fmla="*/ 396978 h 1144735"/>
                <a:gd name="connsiteX49" fmla="*/ 9788507 w 12072722"/>
                <a:gd name="connsiteY49" fmla="*/ 487991 h 1144735"/>
                <a:gd name="connsiteX50" fmla="*/ 9215298 w 12072722"/>
                <a:gd name="connsiteY50" fmla="*/ 566850 h 1144735"/>
                <a:gd name="connsiteX51" fmla="*/ 8816058 w 12072722"/>
                <a:gd name="connsiteY51" fmla="*/ 623944 h 1144735"/>
                <a:gd name="connsiteX52" fmla="*/ 8374422 w 12072722"/>
                <a:gd name="connsiteY52" fmla="*/ 669875 h 1144735"/>
                <a:gd name="connsiteX53" fmla="*/ 7929817 w 12072722"/>
                <a:gd name="connsiteY53" fmla="*/ 672842 h 1144735"/>
                <a:gd name="connsiteX54" fmla="*/ 7594032 w 12072722"/>
                <a:gd name="connsiteY54" fmla="*/ 630304 h 1144735"/>
                <a:gd name="connsiteX55" fmla="*/ 7568453 w 12072722"/>
                <a:gd name="connsiteY55" fmla="*/ 626206 h 1144735"/>
                <a:gd name="connsiteX56" fmla="*/ 7065622 w 12072722"/>
                <a:gd name="connsiteY56" fmla="*/ 580134 h 1144735"/>
                <a:gd name="connsiteX57" fmla="*/ 6787497 w 12072722"/>
                <a:gd name="connsiteY57" fmla="*/ 592288 h 1144735"/>
                <a:gd name="connsiteX58" fmla="*/ 5388957 w 12072722"/>
                <a:gd name="connsiteY58" fmla="*/ 961425 h 1144735"/>
                <a:gd name="connsiteX59" fmla="*/ 4945342 w 12072722"/>
                <a:gd name="connsiteY59" fmla="*/ 1093422 h 1144735"/>
                <a:gd name="connsiteX60" fmla="*/ 4713289 w 12072722"/>
                <a:gd name="connsiteY60" fmla="*/ 1131579 h 1144735"/>
                <a:gd name="connsiteX61" fmla="*/ 4476289 w 12072722"/>
                <a:gd name="connsiteY61" fmla="*/ 1144722 h 1144735"/>
                <a:gd name="connsiteX62" fmla="*/ 4465124 w 12072722"/>
                <a:gd name="connsiteY62" fmla="*/ 1144581 h 1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2722" h="1144735">
                  <a:moveTo>
                    <a:pt x="4465124" y="1144581"/>
                  </a:moveTo>
                  <a:cubicBezTo>
                    <a:pt x="4414672" y="1144016"/>
                    <a:pt x="4363512" y="1141189"/>
                    <a:pt x="4312918" y="1136243"/>
                  </a:cubicBezTo>
                  <a:cubicBezTo>
                    <a:pt x="4260911" y="1131155"/>
                    <a:pt x="4207774" y="1123382"/>
                    <a:pt x="4155342" y="1113490"/>
                  </a:cubicBezTo>
                  <a:cubicBezTo>
                    <a:pt x="4056274" y="1094835"/>
                    <a:pt x="3958054" y="1068266"/>
                    <a:pt x="3855029" y="1032229"/>
                  </a:cubicBezTo>
                  <a:cubicBezTo>
                    <a:pt x="3763734" y="1000431"/>
                    <a:pt x="3671026" y="961849"/>
                    <a:pt x="3571534" y="914506"/>
                  </a:cubicBezTo>
                  <a:cubicBezTo>
                    <a:pt x="3489283" y="875359"/>
                    <a:pt x="3400956" y="829429"/>
                    <a:pt x="3301464" y="774030"/>
                  </a:cubicBezTo>
                  <a:cubicBezTo>
                    <a:pt x="3260763" y="751418"/>
                    <a:pt x="3219497" y="728100"/>
                    <a:pt x="3179502" y="705629"/>
                  </a:cubicBezTo>
                  <a:cubicBezTo>
                    <a:pt x="3014577" y="612921"/>
                    <a:pt x="2844141" y="516962"/>
                    <a:pt x="2668334" y="434571"/>
                  </a:cubicBezTo>
                  <a:cubicBezTo>
                    <a:pt x="2573647" y="390195"/>
                    <a:pt x="2485178" y="353168"/>
                    <a:pt x="2397840" y="321370"/>
                  </a:cubicBezTo>
                  <a:cubicBezTo>
                    <a:pt x="2299762" y="285757"/>
                    <a:pt x="2205499" y="257633"/>
                    <a:pt x="2109822" y="235445"/>
                  </a:cubicBezTo>
                  <a:cubicBezTo>
                    <a:pt x="1988567" y="207322"/>
                    <a:pt x="1864484" y="187254"/>
                    <a:pt x="1740967" y="175948"/>
                  </a:cubicBezTo>
                  <a:cubicBezTo>
                    <a:pt x="1615330" y="164501"/>
                    <a:pt x="1488704" y="161816"/>
                    <a:pt x="1364622" y="168175"/>
                  </a:cubicBezTo>
                  <a:cubicBezTo>
                    <a:pt x="1194892" y="176796"/>
                    <a:pt x="1023184" y="201952"/>
                    <a:pt x="854161" y="242794"/>
                  </a:cubicBezTo>
                  <a:cubicBezTo>
                    <a:pt x="691073" y="282224"/>
                    <a:pt x="530388" y="336351"/>
                    <a:pt x="376769" y="403762"/>
                  </a:cubicBezTo>
                  <a:cubicBezTo>
                    <a:pt x="218063" y="473576"/>
                    <a:pt x="98361" y="538585"/>
                    <a:pt x="283" y="608540"/>
                  </a:cubicBezTo>
                  <a:lnTo>
                    <a:pt x="0" y="608257"/>
                  </a:lnTo>
                  <a:cubicBezTo>
                    <a:pt x="98079" y="538302"/>
                    <a:pt x="217780" y="473293"/>
                    <a:pt x="376910" y="403621"/>
                  </a:cubicBezTo>
                  <a:cubicBezTo>
                    <a:pt x="530529" y="336209"/>
                    <a:pt x="691214" y="282082"/>
                    <a:pt x="854443" y="242653"/>
                  </a:cubicBezTo>
                  <a:cubicBezTo>
                    <a:pt x="1023467" y="201810"/>
                    <a:pt x="1195175" y="176655"/>
                    <a:pt x="1364905" y="168034"/>
                  </a:cubicBezTo>
                  <a:cubicBezTo>
                    <a:pt x="1488987" y="161674"/>
                    <a:pt x="1615613" y="164360"/>
                    <a:pt x="1741391" y="175807"/>
                  </a:cubicBezTo>
                  <a:cubicBezTo>
                    <a:pt x="1864908" y="187113"/>
                    <a:pt x="1988990" y="207181"/>
                    <a:pt x="2110246" y="235304"/>
                  </a:cubicBezTo>
                  <a:cubicBezTo>
                    <a:pt x="2205923" y="257492"/>
                    <a:pt x="2300186" y="285615"/>
                    <a:pt x="2398264" y="321229"/>
                  </a:cubicBezTo>
                  <a:cubicBezTo>
                    <a:pt x="2485602" y="353027"/>
                    <a:pt x="2574212" y="390054"/>
                    <a:pt x="2668758" y="434429"/>
                  </a:cubicBezTo>
                  <a:cubicBezTo>
                    <a:pt x="2844565" y="516821"/>
                    <a:pt x="3015001" y="612780"/>
                    <a:pt x="3179926" y="705488"/>
                  </a:cubicBezTo>
                  <a:cubicBezTo>
                    <a:pt x="3219921" y="727959"/>
                    <a:pt x="3261187" y="751136"/>
                    <a:pt x="3301888" y="773889"/>
                  </a:cubicBezTo>
                  <a:cubicBezTo>
                    <a:pt x="3401380" y="829288"/>
                    <a:pt x="3489708" y="875218"/>
                    <a:pt x="3571958" y="914223"/>
                  </a:cubicBezTo>
                  <a:cubicBezTo>
                    <a:pt x="3671450" y="961567"/>
                    <a:pt x="3764158" y="1000007"/>
                    <a:pt x="3855453" y="1031946"/>
                  </a:cubicBezTo>
                  <a:cubicBezTo>
                    <a:pt x="4065319" y="1105293"/>
                    <a:pt x="4265010" y="1142037"/>
                    <a:pt x="4465124" y="1144298"/>
                  </a:cubicBezTo>
                  <a:cubicBezTo>
                    <a:pt x="4468799" y="1144298"/>
                    <a:pt x="4472614" y="1144440"/>
                    <a:pt x="4476289" y="1144440"/>
                  </a:cubicBezTo>
                  <a:cubicBezTo>
                    <a:pt x="4755403" y="1145712"/>
                    <a:pt x="5054020" y="1085790"/>
                    <a:pt x="5388816" y="961143"/>
                  </a:cubicBezTo>
                  <a:cubicBezTo>
                    <a:pt x="5573668" y="892318"/>
                    <a:pt x="5818158" y="804273"/>
                    <a:pt x="6070421" y="733329"/>
                  </a:cubicBezTo>
                  <a:cubicBezTo>
                    <a:pt x="6328619" y="660830"/>
                    <a:pt x="6563216" y="614476"/>
                    <a:pt x="6787639" y="591864"/>
                  </a:cubicBezTo>
                  <a:cubicBezTo>
                    <a:pt x="7024921" y="567980"/>
                    <a:pt x="7273086" y="578721"/>
                    <a:pt x="7568876" y="625782"/>
                  </a:cubicBezTo>
                  <a:cubicBezTo>
                    <a:pt x="7577356" y="627195"/>
                    <a:pt x="7585835" y="628467"/>
                    <a:pt x="7594456" y="629880"/>
                  </a:cubicBezTo>
                  <a:cubicBezTo>
                    <a:pt x="7703982" y="647404"/>
                    <a:pt x="7817324" y="665493"/>
                    <a:pt x="7930241" y="672418"/>
                  </a:cubicBezTo>
                  <a:cubicBezTo>
                    <a:pt x="7981118" y="675528"/>
                    <a:pt x="8032136" y="677365"/>
                    <a:pt x="8082871" y="677930"/>
                  </a:cubicBezTo>
                  <a:cubicBezTo>
                    <a:pt x="8342200" y="680757"/>
                    <a:pt x="8596017" y="652774"/>
                    <a:pt x="8816482" y="623520"/>
                  </a:cubicBezTo>
                  <a:cubicBezTo>
                    <a:pt x="8949892" y="605855"/>
                    <a:pt x="9084998" y="585787"/>
                    <a:pt x="9215722" y="566426"/>
                  </a:cubicBezTo>
                  <a:cubicBezTo>
                    <a:pt x="9403258" y="538726"/>
                    <a:pt x="9597013" y="509896"/>
                    <a:pt x="9788931" y="487567"/>
                  </a:cubicBezTo>
                  <a:cubicBezTo>
                    <a:pt x="9943539" y="469619"/>
                    <a:pt x="10109736" y="439800"/>
                    <a:pt x="10297131" y="396696"/>
                  </a:cubicBezTo>
                  <a:cubicBezTo>
                    <a:pt x="10464034" y="358256"/>
                    <a:pt x="10631503" y="313032"/>
                    <a:pt x="10793460" y="269363"/>
                  </a:cubicBezTo>
                  <a:cubicBezTo>
                    <a:pt x="10818899" y="262438"/>
                    <a:pt x="10845185" y="255372"/>
                    <a:pt x="10870905" y="248447"/>
                  </a:cubicBezTo>
                  <a:cubicBezTo>
                    <a:pt x="11033004" y="204919"/>
                    <a:pt x="11246827" y="148814"/>
                    <a:pt x="11464465" y="101753"/>
                  </a:cubicBezTo>
                  <a:cubicBezTo>
                    <a:pt x="11683658" y="54410"/>
                    <a:pt x="11882501" y="21057"/>
                    <a:pt x="12072722" y="0"/>
                  </a:cubicBezTo>
                  <a:lnTo>
                    <a:pt x="12072722" y="283"/>
                  </a:lnTo>
                  <a:cubicBezTo>
                    <a:pt x="11882642" y="21481"/>
                    <a:pt x="11683658" y="54692"/>
                    <a:pt x="11464607" y="102036"/>
                  </a:cubicBezTo>
                  <a:cubicBezTo>
                    <a:pt x="11246968" y="149097"/>
                    <a:pt x="11033146" y="205061"/>
                    <a:pt x="10871047" y="248730"/>
                  </a:cubicBezTo>
                  <a:cubicBezTo>
                    <a:pt x="10845185" y="255655"/>
                    <a:pt x="10818899" y="262721"/>
                    <a:pt x="10793602" y="269646"/>
                  </a:cubicBezTo>
                  <a:cubicBezTo>
                    <a:pt x="10631645" y="313315"/>
                    <a:pt x="10464317" y="358538"/>
                    <a:pt x="10297272" y="396978"/>
                  </a:cubicBezTo>
                  <a:cubicBezTo>
                    <a:pt x="10109312" y="440223"/>
                    <a:pt x="9943115" y="470043"/>
                    <a:pt x="9788507" y="487991"/>
                  </a:cubicBezTo>
                  <a:cubicBezTo>
                    <a:pt x="9596590" y="510320"/>
                    <a:pt x="9402835" y="539009"/>
                    <a:pt x="9215298" y="566850"/>
                  </a:cubicBezTo>
                  <a:cubicBezTo>
                    <a:pt x="9084573" y="586211"/>
                    <a:pt x="8949327" y="606279"/>
                    <a:pt x="8816058" y="623944"/>
                  </a:cubicBezTo>
                  <a:cubicBezTo>
                    <a:pt x="8643643" y="646839"/>
                    <a:pt x="8503309" y="661395"/>
                    <a:pt x="8374422" y="669875"/>
                  </a:cubicBezTo>
                  <a:cubicBezTo>
                    <a:pt x="8212889" y="680474"/>
                    <a:pt x="8067467" y="681463"/>
                    <a:pt x="7929817" y="672842"/>
                  </a:cubicBezTo>
                  <a:cubicBezTo>
                    <a:pt x="7816899" y="665918"/>
                    <a:pt x="7703558" y="647687"/>
                    <a:pt x="7594032" y="630304"/>
                  </a:cubicBezTo>
                  <a:cubicBezTo>
                    <a:pt x="7585553" y="628891"/>
                    <a:pt x="7577073" y="627619"/>
                    <a:pt x="7568453" y="626206"/>
                  </a:cubicBezTo>
                  <a:cubicBezTo>
                    <a:pt x="7385580" y="597093"/>
                    <a:pt x="7220796" y="581830"/>
                    <a:pt x="7065622" y="580134"/>
                  </a:cubicBezTo>
                  <a:cubicBezTo>
                    <a:pt x="6969946" y="579003"/>
                    <a:pt x="6877945" y="583102"/>
                    <a:pt x="6787497" y="592288"/>
                  </a:cubicBezTo>
                  <a:cubicBezTo>
                    <a:pt x="6297245" y="641751"/>
                    <a:pt x="5825648" y="798903"/>
                    <a:pt x="5388957" y="961425"/>
                  </a:cubicBezTo>
                  <a:cubicBezTo>
                    <a:pt x="5231805" y="1019934"/>
                    <a:pt x="5086666" y="1063037"/>
                    <a:pt x="4945342" y="1093422"/>
                  </a:cubicBezTo>
                  <a:cubicBezTo>
                    <a:pt x="4866766" y="1110239"/>
                    <a:pt x="4788614" y="1123100"/>
                    <a:pt x="4713289" y="1131579"/>
                  </a:cubicBezTo>
                  <a:cubicBezTo>
                    <a:pt x="4633017" y="1140624"/>
                    <a:pt x="4553310" y="1145005"/>
                    <a:pt x="4476289" y="1144722"/>
                  </a:cubicBezTo>
                  <a:cubicBezTo>
                    <a:pt x="4472473" y="1144722"/>
                    <a:pt x="4468799" y="1144722"/>
                    <a:pt x="4465124" y="114458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1ED503A-3889-8E99-CB34-6F4A7E151534}"/>
                </a:ext>
              </a:extLst>
            </p:cNvPr>
            <p:cNvSpPr/>
            <p:nvPr/>
          </p:nvSpPr>
          <p:spPr>
            <a:xfrm>
              <a:off x="81967" y="-3047663"/>
              <a:ext cx="12072015" cy="1089308"/>
            </a:xfrm>
            <a:custGeom>
              <a:avLst/>
              <a:gdLst>
                <a:gd name="connsiteX0" fmla="*/ 4451274 w 12072015"/>
                <a:gd name="connsiteY0" fmla="*/ 1089182 h 1089308"/>
                <a:gd name="connsiteX1" fmla="*/ 4447317 w 12072015"/>
                <a:gd name="connsiteY1" fmla="*/ 1089182 h 1089308"/>
                <a:gd name="connsiteX2" fmla="*/ 3837223 w 12072015"/>
                <a:gd name="connsiteY2" fmla="*/ 979656 h 1089308"/>
                <a:gd name="connsiteX3" fmla="*/ 3287191 w 12072015"/>
                <a:gd name="connsiteY3" fmla="*/ 735873 h 1089308"/>
                <a:gd name="connsiteX4" fmla="*/ 3189960 w 12072015"/>
                <a:gd name="connsiteY4" fmla="*/ 684714 h 1089308"/>
                <a:gd name="connsiteX5" fmla="*/ 2666779 w 12072015"/>
                <a:gd name="connsiteY5" fmla="*/ 424819 h 1089308"/>
                <a:gd name="connsiteX6" fmla="*/ 2391057 w 12072015"/>
                <a:gd name="connsiteY6" fmla="*/ 317554 h 1089308"/>
                <a:gd name="connsiteX7" fmla="*/ 2098940 w 12072015"/>
                <a:gd name="connsiteY7" fmla="*/ 237565 h 1089308"/>
                <a:gd name="connsiteX8" fmla="*/ 1355577 w 12072015"/>
                <a:gd name="connsiteY8" fmla="*/ 179622 h 1089308"/>
                <a:gd name="connsiteX9" fmla="*/ 850486 w 12072015"/>
                <a:gd name="connsiteY9" fmla="*/ 250426 h 1089308"/>
                <a:gd name="connsiteX10" fmla="*/ 374508 w 12072015"/>
                <a:gd name="connsiteY10" fmla="*/ 401218 h 1089308"/>
                <a:gd name="connsiteX11" fmla="*/ 283 w 12072015"/>
                <a:gd name="connsiteY11" fmla="*/ 591157 h 1089308"/>
                <a:gd name="connsiteX12" fmla="*/ 0 w 12072015"/>
                <a:gd name="connsiteY12" fmla="*/ 590875 h 1089308"/>
                <a:gd name="connsiteX13" fmla="*/ 373943 w 12072015"/>
                <a:gd name="connsiteY13" fmla="*/ 401077 h 1089308"/>
                <a:gd name="connsiteX14" fmla="*/ 850062 w 12072015"/>
                <a:gd name="connsiteY14" fmla="*/ 250284 h 1089308"/>
                <a:gd name="connsiteX15" fmla="*/ 1355295 w 12072015"/>
                <a:gd name="connsiteY15" fmla="*/ 179481 h 1089308"/>
                <a:gd name="connsiteX16" fmla="*/ 1730085 w 12072015"/>
                <a:gd name="connsiteY16" fmla="*/ 184569 h 1089308"/>
                <a:gd name="connsiteX17" fmla="*/ 2098799 w 12072015"/>
                <a:gd name="connsiteY17" fmla="*/ 237424 h 1089308"/>
                <a:gd name="connsiteX18" fmla="*/ 2390915 w 12072015"/>
                <a:gd name="connsiteY18" fmla="*/ 317413 h 1089308"/>
                <a:gd name="connsiteX19" fmla="*/ 2666638 w 12072015"/>
                <a:gd name="connsiteY19" fmla="*/ 424678 h 1089308"/>
                <a:gd name="connsiteX20" fmla="*/ 3189960 w 12072015"/>
                <a:gd name="connsiteY20" fmla="*/ 684572 h 1089308"/>
                <a:gd name="connsiteX21" fmla="*/ 3287191 w 12072015"/>
                <a:gd name="connsiteY21" fmla="*/ 735731 h 1089308"/>
                <a:gd name="connsiteX22" fmla="*/ 4447176 w 12072015"/>
                <a:gd name="connsiteY22" fmla="*/ 1088899 h 1089308"/>
                <a:gd name="connsiteX23" fmla="*/ 4451133 w 12072015"/>
                <a:gd name="connsiteY23" fmla="*/ 1088899 h 1089308"/>
                <a:gd name="connsiteX24" fmla="*/ 5341049 w 12072015"/>
                <a:gd name="connsiteY24" fmla="*/ 923692 h 1089308"/>
                <a:gd name="connsiteX25" fmla="*/ 5671464 w 12072015"/>
                <a:gd name="connsiteY25" fmla="*/ 813318 h 1089308"/>
                <a:gd name="connsiteX26" fmla="*/ 6010782 w 12072015"/>
                <a:gd name="connsiteY26" fmla="*/ 716370 h 1089308"/>
                <a:gd name="connsiteX27" fmla="*/ 6713161 w 12072015"/>
                <a:gd name="connsiteY27" fmla="*/ 596528 h 1089308"/>
                <a:gd name="connsiteX28" fmla="*/ 7106465 w 12072015"/>
                <a:gd name="connsiteY28" fmla="*/ 596245 h 1089308"/>
                <a:gd name="connsiteX29" fmla="*/ 7496660 w 12072015"/>
                <a:gd name="connsiteY29" fmla="*/ 637935 h 1089308"/>
                <a:gd name="connsiteX30" fmla="*/ 7870320 w 12072015"/>
                <a:gd name="connsiteY30" fmla="*/ 671712 h 1089308"/>
                <a:gd name="connsiteX31" fmla="*/ 7871450 w 12072015"/>
                <a:gd name="connsiteY31" fmla="*/ 671712 h 1089308"/>
                <a:gd name="connsiteX32" fmla="*/ 8776063 w 12072015"/>
                <a:gd name="connsiteY32" fmla="*/ 566284 h 1089308"/>
                <a:gd name="connsiteX33" fmla="*/ 8798110 w 12072015"/>
                <a:gd name="connsiteY33" fmla="*/ 562186 h 1089308"/>
                <a:gd name="connsiteX34" fmla="*/ 9280589 w 12072015"/>
                <a:gd name="connsiteY34" fmla="*/ 478240 h 1089308"/>
                <a:gd name="connsiteX35" fmla="*/ 9769004 w 12072015"/>
                <a:gd name="connsiteY35" fmla="*/ 422982 h 1089308"/>
                <a:gd name="connsiteX36" fmla="*/ 10871330 w 12072015"/>
                <a:gd name="connsiteY36" fmla="*/ 236152 h 1089308"/>
                <a:gd name="connsiteX37" fmla="*/ 10888571 w 12072015"/>
                <a:gd name="connsiteY37" fmla="*/ 232195 h 1089308"/>
                <a:gd name="connsiteX38" fmla="*/ 11475772 w 12072015"/>
                <a:gd name="connsiteY38" fmla="*/ 101894 h 1089308"/>
                <a:gd name="connsiteX39" fmla="*/ 12071875 w 12072015"/>
                <a:gd name="connsiteY39" fmla="*/ 0 h 1089308"/>
                <a:gd name="connsiteX40" fmla="*/ 12072016 w 12072015"/>
                <a:gd name="connsiteY40" fmla="*/ 283 h 1089308"/>
                <a:gd name="connsiteX41" fmla="*/ 11476054 w 12072015"/>
                <a:gd name="connsiteY41" fmla="*/ 102036 h 1089308"/>
                <a:gd name="connsiteX42" fmla="*/ 10888854 w 12072015"/>
                <a:gd name="connsiteY42" fmla="*/ 232336 h 1089308"/>
                <a:gd name="connsiteX43" fmla="*/ 10871612 w 12072015"/>
                <a:gd name="connsiteY43" fmla="*/ 236293 h 1089308"/>
                <a:gd name="connsiteX44" fmla="*/ 9769287 w 12072015"/>
                <a:gd name="connsiteY44" fmla="*/ 423123 h 1089308"/>
                <a:gd name="connsiteX45" fmla="*/ 9280872 w 12072015"/>
                <a:gd name="connsiteY45" fmla="*/ 478381 h 1089308"/>
                <a:gd name="connsiteX46" fmla="*/ 8798534 w 12072015"/>
                <a:gd name="connsiteY46" fmla="*/ 562327 h 1089308"/>
                <a:gd name="connsiteX47" fmla="*/ 8776488 w 12072015"/>
                <a:gd name="connsiteY47" fmla="*/ 566426 h 1089308"/>
                <a:gd name="connsiteX48" fmla="*/ 8327926 w 12072015"/>
                <a:gd name="connsiteY48" fmla="*/ 640903 h 1089308"/>
                <a:gd name="connsiteX49" fmla="*/ 7871733 w 12072015"/>
                <a:gd name="connsiteY49" fmla="*/ 671994 h 1089308"/>
                <a:gd name="connsiteX50" fmla="*/ 7870603 w 12072015"/>
                <a:gd name="connsiteY50" fmla="*/ 671994 h 1089308"/>
                <a:gd name="connsiteX51" fmla="*/ 7496942 w 12072015"/>
                <a:gd name="connsiteY51" fmla="*/ 638218 h 1089308"/>
                <a:gd name="connsiteX52" fmla="*/ 6937159 w 12072015"/>
                <a:gd name="connsiteY52" fmla="*/ 590027 h 1089308"/>
                <a:gd name="connsiteX53" fmla="*/ 6713585 w 12072015"/>
                <a:gd name="connsiteY53" fmla="*/ 596810 h 1089308"/>
                <a:gd name="connsiteX54" fmla="*/ 5341614 w 12072015"/>
                <a:gd name="connsiteY54" fmla="*/ 923833 h 1089308"/>
                <a:gd name="connsiteX55" fmla="*/ 4451274 w 12072015"/>
                <a:gd name="connsiteY55" fmla="*/ 1089182 h 10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072015" h="1089308">
                  <a:moveTo>
                    <a:pt x="4451274" y="1089182"/>
                  </a:moveTo>
                  <a:cubicBezTo>
                    <a:pt x="4449861" y="1089182"/>
                    <a:pt x="4448589" y="1089182"/>
                    <a:pt x="4447317" y="1089182"/>
                  </a:cubicBezTo>
                  <a:cubicBezTo>
                    <a:pt x="4248192" y="1086497"/>
                    <a:pt x="4048643" y="1050742"/>
                    <a:pt x="3837223" y="979656"/>
                  </a:cubicBezTo>
                  <a:cubicBezTo>
                    <a:pt x="3627357" y="909136"/>
                    <a:pt x="3433037" y="812329"/>
                    <a:pt x="3287191" y="735873"/>
                  </a:cubicBezTo>
                  <a:cubicBezTo>
                    <a:pt x="3254686" y="718914"/>
                    <a:pt x="3221758" y="701531"/>
                    <a:pt x="3189960" y="684714"/>
                  </a:cubicBezTo>
                  <a:cubicBezTo>
                    <a:pt x="3020937" y="595538"/>
                    <a:pt x="2846260" y="503537"/>
                    <a:pt x="2666779" y="424819"/>
                  </a:cubicBezTo>
                  <a:cubicBezTo>
                    <a:pt x="2570114" y="382422"/>
                    <a:pt x="2479949" y="347374"/>
                    <a:pt x="2391057" y="317554"/>
                  </a:cubicBezTo>
                  <a:cubicBezTo>
                    <a:pt x="2291282" y="284061"/>
                    <a:pt x="2195747" y="257916"/>
                    <a:pt x="2098940" y="237565"/>
                  </a:cubicBezTo>
                  <a:cubicBezTo>
                    <a:pt x="1852896" y="186123"/>
                    <a:pt x="1602753" y="166621"/>
                    <a:pt x="1355577" y="179622"/>
                  </a:cubicBezTo>
                  <a:cubicBezTo>
                    <a:pt x="1187402" y="188526"/>
                    <a:pt x="1017531" y="212268"/>
                    <a:pt x="850486" y="250426"/>
                  </a:cubicBezTo>
                  <a:cubicBezTo>
                    <a:pt x="687964" y="287594"/>
                    <a:pt x="527844" y="338329"/>
                    <a:pt x="374508" y="401218"/>
                  </a:cubicBezTo>
                  <a:cubicBezTo>
                    <a:pt x="216508" y="466086"/>
                    <a:pt x="97796" y="526431"/>
                    <a:pt x="283" y="591157"/>
                  </a:cubicBezTo>
                  <a:lnTo>
                    <a:pt x="0" y="590875"/>
                  </a:lnTo>
                  <a:cubicBezTo>
                    <a:pt x="97513" y="526148"/>
                    <a:pt x="216225" y="465803"/>
                    <a:pt x="373943" y="401077"/>
                  </a:cubicBezTo>
                  <a:cubicBezTo>
                    <a:pt x="527279" y="338046"/>
                    <a:pt x="687399" y="287311"/>
                    <a:pt x="850062" y="250284"/>
                  </a:cubicBezTo>
                  <a:cubicBezTo>
                    <a:pt x="1017107" y="212127"/>
                    <a:pt x="1187120" y="188243"/>
                    <a:pt x="1355295" y="179481"/>
                  </a:cubicBezTo>
                  <a:cubicBezTo>
                    <a:pt x="1478953" y="172980"/>
                    <a:pt x="1605014" y="174676"/>
                    <a:pt x="1730085" y="184569"/>
                  </a:cubicBezTo>
                  <a:cubicBezTo>
                    <a:pt x="1853461" y="194320"/>
                    <a:pt x="1977543" y="212127"/>
                    <a:pt x="2098799" y="237424"/>
                  </a:cubicBezTo>
                  <a:cubicBezTo>
                    <a:pt x="2195606" y="257633"/>
                    <a:pt x="2291141" y="283778"/>
                    <a:pt x="2390915" y="317413"/>
                  </a:cubicBezTo>
                  <a:cubicBezTo>
                    <a:pt x="2479808" y="347232"/>
                    <a:pt x="2569973" y="382422"/>
                    <a:pt x="2666638" y="424678"/>
                  </a:cubicBezTo>
                  <a:cubicBezTo>
                    <a:pt x="2846119" y="503254"/>
                    <a:pt x="3020937" y="595397"/>
                    <a:pt x="3189960" y="684572"/>
                  </a:cubicBezTo>
                  <a:cubicBezTo>
                    <a:pt x="3221758" y="701390"/>
                    <a:pt x="3254828" y="718773"/>
                    <a:pt x="3287191" y="735731"/>
                  </a:cubicBezTo>
                  <a:cubicBezTo>
                    <a:pt x="3630890" y="915778"/>
                    <a:pt x="4009213" y="1083246"/>
                    <a:pt x="4447176" y="1088899"/>
                  </a:cubicBezTo>
                  <a:cubicBezTo>
                    <a:pt x="4448448" y="1088899"/>
                    <a:pt x="4449861" y="1088899"/>
                    <a:pt x="4451133" y="1088899"/>
                  </a:cubicBezTo>
                  <a:cubicBezTo>
                    <a:pt x="4724736" y="1092009"/>
                    <a:pt x="5016004" y="1037882"/>
                    <a:pt x="5341049" y="923692"/>
                  </a:cubicBezTo>
                  <a:cubicBezTo>
                    <a:pt x="5462728" y="881012"/>
                    <a:pt x="5570841" y="844833"/>
                    <a:pt x="5671464" y="813318"/>
                  </a:cubicBezTo>
                  <a:cubicBezTo>
                    <a:pt x="5791871" y="775585"/>
                    <a:pt x="5902810" y="743928"/>
                    <a:pt x="6010782" y="716370"/>
                  </a:cubicBezTo>
                  <a:cubicBezTo>
                    <a:pt x="6262621" y="652350"/>
                    <a:pt x="6492413" y="613062"/>
                    <a:pt x="6713161" y="596528"/>
                  </a:cubicBezTo>
                  <a:cubicBezTo>
                    <a:pt x="6836254" y="587341"/>
                    <a:pt x="6965000" y="587200"/>
                    <a:pt x="7106465" y="596245"/>
                  </a:cubicBezTo>
                  <a:cubicBezTo>
                    <a:pt x="7219948" y="603594"/>
                    <a:pt x="7340356" y="616313"/>
                    <a:pt x="7496660" y="637935"/>
                  </a:cubicBezTo>
                  <a:cubicBezTo>
                    <a:pt x="7615372" y="654329"/>
                    <a:pt x="7741857" y="670299"/>
                    <a:pt x="7870320" y="671712"/>
                  </a:cubicBezTo>
                  <a:cubicBezTo>
                    <a:pt x="7870744" y="671712"/>
                    <a:pt x="7871027" y="671712"/>
                    <a:pt x="7871450" y="671712"/>
                  </a:cubicBezTo>
                  <a:cubicBezTo>
                    <a:pt x="8185472" y="674962"/>
                    <a:pt x="8499210" y="617161"/>
                    <a:pt x="8776063" y="566284"/>
                  </a:cubicBezTo>
                  <a:lnTo>
                    <a:pt x="8798110" y="562186"/>
                  </a:lnTo>
                  <a:cubicBezTo>
                    <a:pt x="8955828" y="533073"/>
                    <a:pt x="9119056" y="503113"/>
                    <a:pt x="9280589" y="478240"/>
                  </a:cubicBezTo>
                  <a:cubicBezTo>
                    <a:pt x="9461767" y="450399"/>
                    <a:pt x="9621604" y="432309"/>
                    <a:pt x="9769004" y="422982"/>
                  </a:cubicBezTo>
                  <a:cubicBezTo>
                    <a:pt x="10140827" y="399381"/>
                    <a:pt x="10502616" y="321088"/>
                    <a:pt x="10871330" y="236152"/>
                  </a:cubicBezTo>
                  <a:lnTo>
                    <a:pt x="10888571" y="232195"/>
                  </a:lnTo>
                  <a:cubicBezTo>
                    <a:pt x="11080489" y="187961"/>
                    <a:pt x="11279049" y="142172"/>
                    <a:pt x="11475772" y="101894"/>
                  </a:cubicBezTo>
                  <a:cubicBezTo>
                    <a:pt x="11696377" y="56812"/>
                    <a:pt x="11891263" y="23460"/>
                    <a:pt x="12071875" y="0"/>
                  </a:cubicBezTo>
                  <a:lnTo>
                    <a:pt x="12072016" y="283"/>
                  </a:lnTo>
                  <a:cubicBezTo>
                    <a:pt x="11891546" y="23601"/>
                    <a:pt x="11696519" y="56953"/>
                    <a:pt x="11476054" y="102036"/>
                  </a:cubicBezTo>
                  <a:cubicBezTo>
                    <a:pt x="11279331" y="142313"/>
                    <a:pt x="11080912" y="188102"/>
                    <a:pt x="10888854" y="232336"/>
                  </a:cubicBezTo>
                  <a:lnTo>
                    <a:pt x="10871612" y="236293"/>
                  </a:lnTo>
                  <a:cubicBezTo>
                    <a:pt x="10502898" y="321229"/>
                    <a:pt x="10141109" y="399522"/>
                    <a:pt x="9769287" y="423123"/>
                  </a:cubicBezTo>
                  <a:cubicBezTo>
                    <a:pt x="9621745" y="432451"/>
                    <a:pt x="9462049" y="450540"/>
                    <a:pt x="9280872" y="478381"/>
                  </a:cubicBezTo>
                  <a:cubicBezTo>
                    <a:pt x="9119339" y="503113"/>
                    <a:pt x="8956251" y="533215"/>
                    <a:pt x="8798534" y="562327"/>
                  </a:cubicBezTo>
                  <a:lnTo>
                    <a:pt x="8776488" y="566426"/>
                  </a:lnTo>
                  <a:cubicBezTo>
                    <a:pt x="8617499" y="595680"/>
                    <a:pt x="8473914" y="621542"/>
                    <a:pt x="8327926" y="640903"/>
                  </a:cubicBezTo>
                  <a:cubicBezTo>
                    <a:pt x="8159044" y="663232"/>
                    <a:pt x="8009807" y="673408"/>
                    <a:pt x="7871733" y="671994"/>
                  </a:cubicBezTo>
                  <a:cubicBezTo>
                    <a:pt x="7871309" y="671994"/>
                    <a:pt x="7871027" y="671994"/>
                    <a:pt x="7870603" y="671994"/>
                  </a:cubicBezTo>
                  <a:cubicBezTo>
                    <a:pt x="7742139" y="670581"/>
                    <a:pt x="7615513" y="654470"/>
                    <a:pt x="7496942" y="638218"/>
                  </a:cubicBezTo>
                  <a:cubicBezTo>
                    <a:pt x="7319440" y="613769"/>
                    <a:pt x="7131620" y="592147"/>
                    <a:pt x="6937159" y="590027"/>
                  </a:cubicBezTo>
                  <a:cubicBezTo>
                    <a:pt x="6863530" y="589179"/>
                    <a:pt x="6788910" y="591157"/>
                    <a:pt x="6713585" y="596810"/>
                  </a:cubicBezTo>
                  <a:cubicBezTo>
                    <a:pt x="6219800" y="633837"/>
                    <a:pt x="5742974" y="782934"/>
                    <a:pt x="5341614" y="923833"/>
                  </a:cubicBezTo>
                  <a:cubicBezTo>
                    <a:pt x="5016287" y="1038164"/>
                    <a:pt x="4725018" y="1092291"/>
                    <a:pt x="4451274" y="108918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2D11255D-2FA2-F957-615B-A7D4C074A84B}"/>
                </a:ext>
              </a:extLst>
            </p:cNvPr>
            <p:cNvSpPr/>
            <p:nvPr/>
          </p:nvSpPr>
          <p:spPr>
            <a:xfrm>
              <a:off x="78152" y="-3018409"/>
              <a:ext cx="12071310" cy="1033756"/>
            </a:xfrm>
            <a:custGeom>
              <a:avLst/>
              <a:gdLst>
                <a:gd name="connsiteX0" fmla="*/ 4440110 w 12071310"/>
                <a:gd name="connsiteY0" fmla="*/ 1033642 h 1033756"/>
                <a:gd name="connsiteX1" fmla="*/ 4418205 w 12071310"/>
                <a:gd name="connsiteY1" fmla="*/ 1033218 h 1033756"/>
                <a:gd name="connsiteX2" fmla="*/ 3818851 w 12071310"/>
                <a:gd name="connsiteY2" fmla="*/ 926519 h 1033756"/>
                <a:gd name="connsiteX3" fmla="*/ 3540584 w 12071310"/>
                <a:gd name="connsiteY3" fmla="*/ 821374 h 1033756"/>
                <a:gd name="connsiteX4" fmla="*/ 3272352 w 12071310"/>
                <a:gd name="connsiteY4" fmla="*/ 697291 h 1033756"/>
                <a:gd name="connsiteX5" fmla="*/ 3204234 w 12071310"/>
                <a:gd name="connsiteY5" fmla="*/ 663798 h 1033756"/>
                <a:gd name="connsiteX6" fmla="*/ 2666638 w 12071310"/>
                <a:gd name="connsiteY6" fmla="*/ 414785 h 1033756"/>
                <a:gd name="connsiteX7" fmla="*/ 2384697 w 12071310"/>
                <a:gd name="connsiteY7" fmla="*/ 313173 h 1033756"/>
                <a:gd name="connsiteX8" fmla="*/ 2087352 w 12071310"/>
                <a:gd name="connsiteY8" fmla="*/ 239261 h 1033756"/>
                <a:gd name="connsiteX9" fmla="*/ 1547636 w 12071310"/>
                <a:gd name="connsiteY9" fmla="*/ 186406 h 1033756"/>
                <a:gd name="connsiteX10" fmla="*/ 1345685 w 12071310"/>
                <a:gd name="connsiteY10" fmla="*/ 190787 h 1033756"/>
                <a:gd name="connsiteX11" fmla="*/ 845823 w 12071310"/>
                <a:gd name="connsiteY11" fmla="*/ 257916 h 1033756"/>
                <a:gd name="connsiteX12" fmla="*/ 371258 w 12071310"/>
                <a:gd name="connsiteY12" fmla="*/ 398533 h 1033756"/>
                <a:gd name="connsiteX13" fmla="*/ 179905 w 12071310"/>
                <a:gd name="connsiteY13" fmla="*/ 478381 h 1033756"/>
                <a:gd name="connsiteX14" fmla="*/ 283 w 12071310"/>
                <a:gd name="connsiteY14" fmla="*/ 573492 h 1033756"/>
                <a:gd name="connsiteX15" fmla="*/ 0 w 12071310"/>
                <a:gd name="connsiteY15" fmla="*/ 573209 h 1033756"/>
                <a:gd name="connsiteX16" fmla="*/ 179764 w 12071310"/>
                <a:gd name="connsiteY16" fmla="*/ 477957 h 1033756"/>
                <a:gd name="connsiteX17" fmla="*/ 371116 w 12071310"/>
                <a:gd name="connsiteY17" fmla="*/ 398109 h 1033756"/>
                <a:gd name="connsiteX18" fmla="*/ 845681 w 12071310"/>
                <a:gd name="connsiteY18" fmla="*/ 257351 h 1033756"/>
                <a:gd name="connsiteX19" fmla="*/ 1345685 w 12071310"/>
                <a:gd name="connsiteY19" fmla="*/ 190222 h 1033756"/>
                <a:gd name="connsiteX20" fmla="*/ 2087493 w 12071310"/>
                <a:gd name="connsiteY20" fmla="*/ 238837 h 1033756"/>
                <a:gd name="connsiteX21" fmla="*/ 2384838 w 12071310"/>
                <a:gd name="connsiteY21" fmla="*/ 312749 h 1033756"/>
                <a:gd name="connsiteX22" fmla="*/ 2666779 w 12071310"/>
                <a:gd name="connsiteY22" fmla="*/ 414361 h 1033756"/>
                <a:gd name="connsiteX23" fmla="*/ 3204375 w 12071310"/>
                <a:gd name="connsiteY23" fmla="*/ 663374 h 1033756"/>
                <a:gd name="connsiteX24" fmla="*/ 3272493 w 12071310"/>
                <a:gd name="connsiteY24" fmla="*/ 696867 h 1033756"/>
                <a:gd name="connsiteX25" fmla="*/ 3540725 w 12071310"/>
                <a:gd name="connsiteY25" fmla="*/ 820950 h 1033756"/>
                <a:gd name="connsiteX26" fmla="*/ 3818992 w 12071310"/>
                <a:gd name="connsiteY26" fmla="*/ 926094 h 1033756"/>
                <a:gd name="connsiteX27" fmla="*/ 4418205 w 12071310"/>
                <a:gd name="connsiteY27" fmla="*/ 1032794 h 1033756"/>
                <a:gd name="connsiteX28" fmla="*/ 4440675 w 12071310"/>
                <a:gd name="connsiteY28" fmla="*/ 1033218 h 1033756"/>
                <a:gd name="connsiteX29" fmla="*/ 5293705 w 12071310"/>
                <a:gd name="connsiteY29" fmla="*/ 885959 h 1033756"/>
                <a:gd name="connsiteX30" fmla="*/ 5948741 w 12071310"/>
                <a:gd name="connsiteY30" fmla="*/ 700118 h 1033756"/>
                <a:gd name="connsiteX31" fmla="*/ 6287635 w 12071310"/>
                <a:gd name="connsiteY31" fmla="*/ 636240 h 1033756"/>
                <a:gd name="connsiteX32" fmla="*/ 6632889 w 12071310"/>
                <a:gd name="connsiteY32" fmla="*/ 601474 h 1033756"/>
                <a:gd name="connsiteX33" fmla="*/ 7024638 w 12071310"/>
                <a:gd name="connsiteY33" fmla="*/ 608540 h 1033756"/>
                <a:gd name="connsiteX34" fmla="*/ 7413562 w 12071310"/>
                <a:gd name="connsiteY34" fmla="*/ 648676 h 1033756"/>
                <a:gd name="connsiteX35" fmla="*/ 7424585 w 12071310"/>
                <a:gd name="connsiteY35" fmla="*/ 649948 h 1033756"/>
                <a:gd name="connsiteX36" fmla="*/ 7618340 w 12071310"/>
                <a:gd name="connsiteY36" fmla="*/ 668037 h 1033756"/>
                <a:gd name="connsiteX37" fmla="*/ 7813084 w 12071310"/>
                <a:gd name="connsiteY37" fmla="*/ 670864 h 1033756"/>
                <a:gd name="connsiteX38" fmla="*/ 8025211 w 12071310"/>
                <a:gd name="connsiteY38" fmla="*/ 653198 h 1033756"/>
                <a:gd name="connsiteX39" fmla="*/ 8234370 w 12071310"/>
                <a:gd name="connsiteY39" fmla="*/ 620411 h 1033756"/>
                <a:gd name="connsiteX40" fmla="*/ 8645905 w 12071310"/>
                <a:gd name="connsiteY40" fmla="*/ 530105 h 1033756"/>
                <a:gd name="connsiteX41" fmla="*/ 8736069 w 12071310"/>
                <a:gd name="connsiteY41" fmla="*/ 508766 h 1033756"/>
                <a:gd name="connsiteX42" fmla="*/ 9236638 w 12071310"/>
                <a:gd name="connsiteY42" fmla="*/ 406306 h 1033756"/>
                <a:gd name="connsiteX43" fmla="*/ 9749360 w 12071310"/>
                <a:gd name="connsiteY43" fmla="*/ 358256 h 1033756"/>
                <a:gd name="connsiteX44" fmla="*/ 10135174 w 12071310"/>
                <a:gd name="connsiteY44" fmla="*/ 336351 h 1033756"/>
                <a:gd name="connsiteX45" fmla="*/ 10516466 w 12071310"/>
                <a:gd name="connsiteY45" fmla="*/ 288018 h 1033756"/>
                <a:gd name="connsiteX46" fmla="*/ 11270993 w 12071310"/>
                <a:gd name="connsiteY46" fmla="*/ 147401 h 1033756"/>
                <a:gd name="connsiteX47" fmla="*/ 12071168 w 12071310"/>
                <a:gd name="connsiteY47" fmla="*/ 0 h 1033756"/>
                <a:gd name="connsiteX48" fmla="*/ 12071310 w 12071310"/>
                <a:gd name="connsiteY48" fmla="*/ 283 h 1033756"/>
                <a:gd name="connsiteX49" fmla="*/ 11271135 w 12071310"/>
                <a:gd name="connsiteY49" fmla="*/ 147683 h 1033756"/>
                <a:gd name="connsiteX50" fmla="*/ 10516607 w 12071310"/>
                <a:gd name="connsiteY50" fmla="*/ 288301 h 1033756"/>
                <a:gd name="connsiteX51" fmla="*/ 10135315 w 12071310"/>
                <a:gd name="connsiteY51" fmla="*/ 336633 h 1033756"/>
                <a:gd name="connsiteX52" fmla="*/ 9749360 w 12071310"/>
                <a:gd name="connsiteY52" fmla="*/ 358538 h 1033756"/>
                <a:gd name="connsiteX53" fmla="*/ 9236638 w 12071310"/>
                <a:gd name="connsiteY53" fmla="*/ 406588 h 1033756"/>
                <a:gd name="connsiteX54" fmla="*/ 8736069 w 12071310"/>
                <a:gd name="connsiteY54" fmla="*/ 508907 h 1033756"/>
                <a:gd name="connsiteX55" fmla="*/ 8645905 w 12071310"/>
                <a:gd name="connsiteY55" fmla="*/ 530247 h 1033756"/>
                <a:gd name="connsiteX56" fmla="*/ 8234370 w 12071310"/>
                <a:gd name="connsiteY56" fmla="*/ 620553 h 1033756"/>
                <a:gd name="connsiteX57" fmla="*/ 8025211 w 12071310"/>
                <a:gd name="connsiteY57" fmla="*/ 653340 h 1033756"/>
                <a:gd name="connsiteX58" fmla="*/ 7812943 w 12071310"/>
                <a:gd name="connsiteY58" fmla="*/ 671005 h 1033756"/>
                <a:gd name="connsiteX59" fmla="*/ 7618057 w 12071310"/>
                <a:gd name="connsiteY59" fmla="*/ 668179 h 1033756"/>
                <a:gd name="connsiteX60" fmla="*/ 7424302 w 12071310"/>
                <a:gd name="connsiteY60" fmla="*/ 650089 h 1033756"/>
                <a:gd name="connsiteX61" fmla="*/ 7413279 w 12071310"/>
                <a:gd name="connsiteY61" fmla="*/ 648817 h 1033756"/>
                <a:gd name="connsiteX62" fmla="*/ 7024497 w 12071310"/>
                <a:gd name="connsiteY62" fmla="*/ 608681 h 1033756"/>
                <a:gd name="connsiteX63" fmla="*/ 6632889 w 12071310"/>
                <a:gd name="connsiteY63" fmla="*/ 601615 h 1033756"/>
                <a:gd name="connsiteX64" fmla="*/ 6287635 w 12071310"/>
                <a:gd name="connsiteY64" fmla="*/ 636381 h 1033756"/>
                <a:gd name="connsiteX65" fmla="*/ 5948741 w 12071310"/>
                <a:gd name="connsiteY65" fmla="*/ 700259 h 1033756"/>
                <a:gd name="connsiteX66" fmla="*/ 5293705 w 12071310"/>
                <a:gd name="connsiteY66" fmla="*/ 886100 h 1033756"/>
                <a:gd name="connsiteX67" fmla="*/ 5082709 w 12071310"/>
                <a:gd name="connsiteY67" fmla="*/ 948424 h 1033756"/>
                <a:gd name="connsiteX68" fmla="*/ 4865636 w 12071310"/>
                <a:gd name="connsiteY68" fmla="*/ 996191 h 1033756"/>
                <a:gd name="connsiteX69" fmla="*/ 4643616 w 12071310"/>
                <a:gd name="connsiteY69" fmla="*/ 1025728 h 1033756"/>
                <a:gd name="connsiteX70" fmla="*/ 4440110 w 12071310"/>
                <a:gd name="connsiteY70" fmla="*/ 1033642 h 10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310" h="1033756">
                  <a:moveTo>
                    <a:pt x="4440110" y="1033642"/>
                  </a:moveTo>
                  <a:cubicBezTo>
                    <a:pt x="4432761" y="1033501"/>
                    <a:pt x="4425554" y="1033501"/>
                    <a:pt x="4418205" y="1033218"/>
                  </a:cubicBezTo>
                  <a:cubicBezTo>
                    <a:pt x="4223885" y="1028837"/>
                    <a:pt x="4027727" y="994071"/>
                    <a:pt x="3818851" y="926519"/>
                  </a:cubicBezTo>
                  <a:cubicBezTo>
                    <a:pt x="3730099" y="897830"/>
                    <a:pt x="3639087" y="863488"/>
                    <a:pt x="3540584" y="821374"/>
                  </a:cubicBezTo>
                  <a:cubicBezTo>
                    <a:pt x="3459464" y="786749"/>
                    <a:pt x="3374246" y="747320"/>
                    <a:pt x="3272352" y="697291"/>
                  </a:cubicBezTo>
                  <a:cubicBezTo>
                    <a:pt x="3249598" y="686127"/>
                    <a:pt x="3226563" y="674821"/>
                    <a:pt x="3204234" y="663798"/>
                  </a:cubicBezTo>
                  <a:cubicBezTo>
                    <a:pt x="3030405" y="578155"/>
                    <a:pt x="2850641" y="489687"/>
                    <a:pt x="2666638" y="414785"/>
                  </a:cubicBezTo>
                  <a:cubicBezTo>
                    <a:pt x="2567570" y="374508"/>
                    <a:pt x="2475427" y="341156"/>
                    <a:pt x="2384697" y="313173"/>
                  </a:cubicBezTo>
                  <a:cubicBezTo>
                    <a:pt x="2282944" y="281658"/>
                    <a:pt x="2185572" y="257492"/>
                    <a:pt x="2087352" y="239261"/>
                  </a:cubicBezTo>
                  <a:cubicBezTo>
                    <a:pt x="1908860" y="206050"/>
                    <a:pt x="1728107" y="188385"/>
                    <a:pt x="1547636" y="186406"/>
                  </a:cubicBezTo>
                  <a:cubicBezTo>
                    <a:pt x="1480225" y="185699"/>
                    <a:pt x="1412955" y="187113"/>
                    <a:pt x="1345685" y="190787"/>
                  </a:cubicBezTo>
                  <a:cubicBezTo>
                    <a:pt x="1179205" y="199832"/>
                    <a:pt x="1011030" y="222302"/>
                    <a:pt x="845823" y="257916"/>
                  </a:cubicBezTo>
                  <a:cubicBezTo>
                    <a:pt x="684007" y="292682"/>
                    <a:pt x="524311" y="340025"/>
                    <a:pt x="371258" y="398533"/>
                  </a:cubicBezTo>
                  <a:cubicBezTo>
                    <a:pt x="298617" y="426374"/>
                    <a:pt x="236011" y="452519"/>
                    <a:pt x="179905" y="478381"/>
                  </a:cubicBezTo>
                  <a:cubicBezTo>
                    <a:pt x="112211" y="509613"/>
                    <a:pt x="53420" y="540846"/>
                    <a:pt x="283" y="573492"/>
                  </a:cubicBezTo>
                  <a:lnTo>
                    <a:pt x="0" y="573209"/>
                  </a:lnTo>
                  <a:cubicBezTo>
                    <a:pt x="53138" y="540422"/>
                    <a:pt x="111928" y="509331"/>
                    <a:pt x="179764" y="477957"/>
                  </a:cubicBezTo>
                  <a:cubicBezTo>
                    <a:pt x="235869" y="452095"/>
                    <a:pt x="298476" y="425950"/>
                    <a:pt x="371116" y="398109"/>
                  </a:cubicBezTo>
                  <a:cubicBezTo>
                    <a:pt x="524170" y="339460"/>
                    <a:pt x="683866" y="292116"/>
                    <a:pt x="845681" y="257351"/>
                  </a:cubicBezTo>
                  <a:cubicBezTo>
                    <a:pt x="1010889" y="221878"/>
                    <a:pt x="1179064" y="199267"/>
                    <a:pt x="1345685" y="190222"/>
                  </a:cubicBezTo>
                  <a:cubicBezTo>
                    <a:pt x="1592719" y="176796"/>
                    <a:pt x="1842297" y="193190"/>
                    <a:pt x="2087493" y="238837"/>
                  </a:cubicBezTo>
                  <a:cubicBezTo>
                    <a:pt x="2185713" y="257068"/>
                    <a:pt x="2283085" y="281234"/>
                    <a:pt x="2384838" y="312749"/>
                  </a:cubicBezTo>
                  <a:cubicBezTo>
                    <a:pt x="2475568" y="340732"/>
                    <a:pt x="2567711" y="374084"/>
                    <a:pt x="2666779" y="414361"/>
                  </a:cubicBezTo>
                  <a:cubicBezTo>
                    <a:pt x="2850783" y="489263"/>
                    <a:pt x="3030547" y="577732"/>
                    <a:pt x="3204375" y="663374"/>
                  </a:cubicBezTo>
                  <a:cubicBezTo>
                    <a:pt x="3226704" y="674397"/>
                    <a:pt x="3249740" y="685703"/>
                    <a:pt x="3272493" y="696867"/>
                  </a:cubicBezTo>
                  <a:cubicBezTo>
                    <a:pt x="3374387" y="746896"/>
                    <a:pt x="3459606" y="786325"/>
                    <a:pt x="3540725" y="820950"/>
                  </a:cubicBezTo>
                  <a:cubicBezTo>
                    <a:pt x="3639228" y="863064"/>
                    <a:pt x="3730241" y="897547"/>
                    <a:pt x="3818992" y="926094"/>
                  </a:cubicBezTo>
                  <a:cubicBezTo>
                    <a:pt x="4027868" y="993506"/>
                    <a:pt x="4223885" y="1028413"/>
                    <a:pt x="4418205" y="1032794"/>
                  </a:cubicBezTo>
                  <a:cubicBezTo>
                    <a:pt x="4425695" y="1032935"/>
                    <a:pt x="4433185" y="1033077"/>
                    <a:pt x="4440675" y="1033218"/>
                  </a:cubicBezTo>
                  <a:cubicBezTo>
                    <a:pt x="4704385" y="1036186"/>
                    <a:pt x="4983641" y="987853"/>
                    <a:pt x="5293705" y="885959"/>
                  </a:cubicBezTo>
                  <a:cubicBezTo>
                    <a:pt x="5543283" y="803850"/>
                    <a:pt x="5751453" y="744776"/>
                    <a:pt x="5948741" y="700118"/>
                  </a:cubicBezTo>
                  <a:cubicBezTo>
                    <a:pt x="6065050" y="673690"/>
                    <a:pt x="6179099" y="652209"/>
                    <a:pt x="6287635" y="636240"/>
                  </a:cubicBezTo>
                  <a:cubicBezTo>
                    <a:pt x="6405358" y="618857"/>
                    <a:pt x="6521526" y="607127"/>
                    <a:pt x="6632889" y="601474"/>
                  </a:cubicBezTo>
                  <a:cubicBezTo>
                    <a:pt x="6751460" y="595397"/>
                    <a:pt x="6879640" y="597800"/>
                    <a:pt x="7024638" y="608540"/>
                  </a:cubicBezTo>
                  <a:cubicBezTo>
                    <a:pt x="7154233" y="618150"/>
                    <a:pt x="7286087" y="633696"/>
                    <a:pt x="7413562" y="648676"/>
                  </a:cubicBezTo>
                  <a:lnTo>
                    <a:pt x="7424585" y="649948"/>
                  </a:lnTo>
                  <a:cubicBezTo>
                    <a:pt x="7499486" y="658710"/>
                    <a:pt x="7560962" y="664504"/>
                    <a:pt x="7618340" y="668037"/>
                  </a:cubicBezTo>
                  <a:cubicBezTo>
                    <a:pt x="7688719" y="672418"/>
                    <a:pt x="7752314" y="673266"/>
                    <a:pt x="7813084" y="670864"/>
                  </a:cubicBezTo>
                  <a:cubicBezTo>
                    <a:pt x="7881626" y="668179"/>
                    <a:pt x="7951016" y="662384"/>
                    <a:pt x="8025211" y="653198"/>
                  </a:cubicBezTo>
                  <a:cubicBezTo>
                    <a:pt x="8091351" y="645002"/>
                    <a:pt x="8159751" y="634261"/>
                    <a:pt x="8234370" y="620411"/>
                  </a:cubicBezTo>
                  <a:cubicBezTo>
                    <a:pt x="8372867" y="594690"/>
                    <a:pt x="8511647" y="561762"/>
                    <a:pt x="8645905" y="530105"/>
                  </a:cubicBezTo>
                  <a:cubicBezTo>
                    <a:pt x="8675441" y="523039"/>
                    <a:pt x="8706109" y="515832"/>
                    <a:pt x="8736069" y="508766"/>
                  </a:cubicBezTo>
                  <a:cubicBezTo>
                    <a:pt x="8882197" y="474565"/>
                    <a:pt x="9055885" y="435701"/>
                    <a:pt x="9236638" y="406306"/>
                  </a:cubicBezTo>
                  <a:cubicBezTo>
                    <a:pt x="9421913" y="376345"/>
                    <a:pt x="9589664" y="360517"/>
                    <a:pt x="9749360" y="358256"/>
                  </a:cubicBezTo>
                  <a:cubicBezTo>
                    <a:pt x="9873867" y="356418"/>
                    <a:pt x="10000068" y="349211"/>
                    <a:pt x="10135174" y="336351"/>
                  </a:cubicBezTo>
                  <a:cubicBezTo>
                    <a:pt x="10255582" y="324903"/>
                    <a:pt x="10380229" y="309075"/>
                    <a:pt x="10516466" y="288018"/>
                  </a:cubicBezTo>
                  <a:cubicBezTo>
                    <a:pt x="10769435" y="249012"/>
                    <a:pt x="11024383" y="197288"/>
                    <a:pt x="11270993" y="147401"/>
                  </a:cubicBezTo>
                  <a:cubicBezTo>
                    <a:pt x="11532584" y="94404"/>
                    <a:pt x="11803076" y="39712"/>
                    <a:pt x="12071168" y="0"/>
                  </a:cubicBezTo>
                  <a:lnTo>
                    <a:pt x="12071310" y="283"/>
                  </a:lnTo>
                  <a:cubicBezTo>
                    <a:pt x="11803219" y="39995"/>
                    <a:pt x="11532724" y="94687"/>
                    <a:pt x="11271135" y="147683"/>
                  </a:cubicBezTo>
                  <a:cubicBezTo>
                    <a:pt x="11024525" y="197571"/>
                    <a:pt x="10769576" y="249154"/>
                    <a:pt x="10516607" y="288301"/>
                  </a:cubicBezTo>
                  <a:cubicBezTo>
                    <a:pt x="10380371" y="309358"/>
                    <a:pt x="10255724" y="325186"/>
                    <a:pt x="10135315" y="336633"/>
                  </a:cubicBezTo>
                  <a:cubicBezTo>
                    <a:pt x="10000210" y="349494"/>
                    <a:pt x="9874008" y="356701"/>
                    <a:pt x="9749360" y="358538"/>
                  </a:cubicBezTo>
                  <a:cubicBezTo>
                    <a:pt x="9589664" y="360941"/>
                    <a:pt x="9421913" y="376628"/>
                    <a:pt x="9236638" y="406588"/>
                  </a:cubicBezTo>
                  <a:cubicBezTo>
                    <a:pt x="9055885" y="435842"/>
                    <a:pt x="8882197" y="474706"/>
                    <a:pt x="8736069" y="508907"/>
                  </a:cubicBezTo>
                  <a:cubicBezTo>
                    <a:pt x="8706109" y="515973"/>
                    <a:pt x="8675441" y="523180"/>
                    <a:pt x="8645905" y="530247"/>
                  </a:cubicBezTo>
                  <a:cubicBezTo>
                    <a:pt x="8511647" y="562045"/>
                    <a:pt x="8372867" y="594832"/>
                    <a:pt x="8234370" y="620553"/>
                  </a:cubicBezTo>
                  <a:cubicBezTo>
                    <a:pt x="8159751" y="634402"/>
                    <a:pt x="8091351" y="645143"/>
                    <a:pt x="8025211" y="653340"/>
                  </a:cubicBezTo>
                  <a:cubicBezTo>
                    <a:pt x="7950874" y="662526"/>
                    <a:pt x="7881485" y="668320"/>
                    <a:pt x="7812943" y="671005"/>
                  </a:cubicBezTo>
                  <a:cubicBezTo>
                    <a:pt x="7752174" y="673408"/>
                    <a:pt x="7688436" y="672418"/>
                    <a:pt x="7618057" y="668179"/>
                  </a:cubicBezTo>
                  <a:cubicBezTo>
                    <a:pt x="7560821" y="664646"/>
                    <a:pt x="7499204" y="658851"/>
                    <a:pt x="7424302" y="650089"/>
                  </a:cubicBezTo>
                  <a:lnTo>
                    <a:pt x="7413279" y="648817"/>
                  </a:lnTo>
                  <a:cubicBezTo>
                    <a:pt x="7285805" y="633837"/>
                    <a:pt x="7153950" y="618291"/>
                    <a:pt x="7024497" y="608681"/>
                  </a:cubicBezTo>
                  <a:cubicBezTo>
                    <a:pt x="6879499" y="597941"/>
                    <a:pt x="6751460" y="595538"/>
                    <a:pt x="6632889" y="601615"/>
                  </a:cubicBezTo>
                  <a:cubicBezTo>
                    <a:pt x="6521526" y="607268"/>
                    <a:pt x="6405358" y="618998"/>
                    <a:pt x="6287635" y="636381"/>
                  </a:cubicBezTo>
                  <a:cubicBezTo>
                    <a:pt x="6179099" y="652492"/>
                    <a:pt x="6065192" y="673973"/>
                    <a:pt x="5948741" y="700259"/>
                  </a:cubicBezTo>
                  <a:cubicBezTo>
                    <a:pt x="5751453" y="745059"/>
                    <a:pt x="5543283" y="804132"/>
                    <a:pt x="5293705" y="886100"/>
                  </a:cubicBezTo>
                  <a:cubicBezTo>
                    <a:pt x="5222054" y="909701"/>
                    <a:pt x="5150968" y="930617"/>
                    <a:pt x="5082709" y="948424"/>
                  </a:cubicBezTo>
                  <a:cubicBezTo>
                    <a:pt x="5009221" y="967502"/>
                    <a:pt x="4936156" y="983613"/>
                    <a:pt x="4865636" y="996191"/>
                  </a:cubicBezTo>
                  <a:cubicBezTo>
                    <a:pt x="4790593" y="1009617"/>
                    <a:pt x="4715832" y="1019510"/>
                    <a:pt x="4643616" y="1025728"/>
                  </a:cubicBezTo>
                  <a:cubicBezTo>
                    <a:pt x="4575215" y="1031805"/>
                    <a:pt x="4506673" y="1034349"/>
                    <a:pt x="4440110" y="1033642"/>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0423B44-9E73-10BC-E5E0-F0B2E9A82962}"/>
                </a:ext>
              </a:extLst>
            </p:cNvPr>
            <p:cNvSpPr/>
            <p:nvPr/>
          </p:nvSpPr>
          <p:spPr>
            <a:xfrm>
              <a:off x="74618" y="-2989014"/>
              <a:ext cx="12071027" cy="978100"/>
            </a:xfrm>
            <a:custGeom>
              <a:avLst/>
              <a:gdLst>
                <a:gd name="connsiteX0" fmla="*/ 4429793 w 12071027"/>
                <a:gd name="connsiteY0" fmla="*/ 977960 h 978100"/>
                <a:gd name="connsiteX1" fmla="*/ 4396582 w 12071027"/>
                <a:gd name="connsiteY1" fmla="*/ 977254 h 978100"/>
                <a:gd name="connsiteX2" fmla="*/ 3803870 w 12071027"/>
                <a:gd name="connsiteY2" fmla="*/ 874370 h 978100"/>
                <a:gd name="connsiteX3" fmla="*/ 3526452 w 12071027"/>
                <a:gd name="connsiteY3" fmla="*/ 775019 h 978100"/>
                <a:gd name="connsiteX4" fmla="*/ 3257654 w 12071027"/>
                <a:gd name="connsiteY4" fmla="*/ 658427 h 978100"/>
                <a:gd name="connsiteX5" fmla="*/ 3224302 w 12071027"/>
                <a:gd name="connsiteY5" fmla="*/ 643164 h 978100"/>
                <a:gd name="connsiteX6" fmla="*/ 2669606 w 12071027"/>
                <a:gd name="connsiteY6" fmla="*/ 404610 h 978100"/>
                <a:gd name="connsiteX7" fmla="*/ 2380033 w 12071027"/>
                <a:gd name="connsiteY7" fmla="*/ 308510 h 978100"/>
                <a:gd name="connsiteX8" fmla="*/ 2076046 w 12071027"/>
                <a:gd name="connsiteY8" fmla="*/ 240533 h 978100"/>
                <a:gd name="connsiteX9" fmla="*/ 1563606 w 12071027"/>
                <a:gd name="connsiteY9" fmla="*/ 196299 h 978100"/>
                <a:gd name="connsiteX10" fmla="*/ 1340032 w 12071027"/>
                <a:gd name="connsiteY10" fmla="*/ 201245 h 978100"/>
                <a:gd name="connsiteX11" fmla="*/ 843985 w 12071027"/>
                <a:gd name="connsiteY11" fmla="*/ 264417 h 978100"/>
                <a:gd name="connsiteX12" fmla="*/ 369703 w 12071027"/>
                <a:gd name="connsiteY12" fmla="*/ 394859 h 978100"/>
                <a:gd name="connsiteX13" fmla="*/ 179905 w 12071027"/>
                <a:gd name="connsiteY13" fmla="*/ 467923 h 978100"/>
                <a:gd name="connsiteX14" fmla="*/ 283 w 12071027"/>
                <a:gd name="connsiteY14" fmla="*/ 555544 h 978100"/>
                <a:gd name="connsiteX15" fmla="*/ 0 w 12071027"/>
                <a:gd name="connsiteY15" fmla="*/ 555261 h 978100"/>
                <a:gd name="connsiteX16" fmla="*/ 179622 w 12071027"/>
                <a:gd name="connsiteY16" fmla="*/ 467640 h 978100"/>
                <a:gd name="connsiteX17" fmla="*/ 369420 w 12071027"/>
                <a:gd name="connsiteY17" fmla="*/ 394717 h 978100"/>
                <a:gd name="connsiteX18" fmla="*/ 843844 w 12071027"/>
                <a:gd name="connsiteY18" fmla="*/ 264275 h 978100"/>
                <a:gd name="connsiteX19" fmla="*/ 1340032 w 12071027"/>
                <a:gd name="connsiteY19" fmla="*/ 201104 h 978100"/>
                <a:gd name="connsiteX20" fmla="*/ 2076046 w 12071027"/>
                <a:gd name="connsiteY20" fmla="*/ 240533 h 978100"/>
                <a:gd name="connsiteX21" fmla="*/ 2380033 w 12071027"/>
                <a:gd name="connsiteY21" fmla="*/ 308510 h 978100"/>
                <a:gd name="connsiteX22" fmla="*/ 2669606 w 12071027"/>
                <a:gd name="connsiteY22" fmla="*/ 404610 h 978100"/>
                <a:gd name="connsiteX23" fmla="*/ 3224443 w 12071027"/>
                <a:gd name="connsiteY23" fmla="*/ 643164 h 978100"/>
                <a:gd name="connsiteX24" fmla="*/ 3257795 w 12071027"/>
                <a:gd name="connsiteY24" fmla="*/ 658427 h 978100"/>
                <a:gd name="connsiteX25" fmla="*/ 3526593 w 12071027"/>
                <a:gd name="connsiteY25" fmla="*/ 774878 h 978100"/>
                <a:gd name="connsiteX26" fmla="*/ 3804012 w 12071027"/>
                <a:gd name="connsiteY26" fmla="*/ 874229 h 978100"/>
                <a:gd name="connsiteX27" fmla="*/ 4396582 w 12071027"/>
                <a:gd name="connsiteY27" fmla="*/ 977112 h 978100"/>
                <a:gd name="connsiteX28" fmla="*/ 4614645 w 12071027"/>
                <a:gd name="connsiteY28" fmla="*/ 972025 h 978100"/>
                <a:gd name="connsiteX29" fmla="*/ 4829598 w 12071027"/>
                <a:gd name="connsiteY29" fmla="*/ 946728 h 978100"/>
                <a:gd name="connsiteX30" fmla="*/ 5040453 w 12071027"/>
                <a:gd name="connsiteY30" fmla="*/ 904472 h 978100"/>
                <a:gd name="connsiteX31" fmla="*/ 5246221 w 12071027"/>
                <a:gd name="connsiteY31" fmla="*/ 848366 h 978100"/>
                <a:gd name="connsiteX32" fmla="*/ 5889809 w 12071027"/>
                <a:gd name="connsiteY32" fmla="*/ 683300 h 978100"/>
                <a:gd name="connsiteX33" fmla="*/ 6221637 w 12071027"/>
                <a:gd name="connsiteY33" fmla="*/ 630445 h 978100"/>
                <a:gd name="connsiteX34" fmla="*/ 6558835 w 12071027"/>
                <a:gd name="connsiteY34" fmla="*/ 605855 h 978100"/>
                <a:gd name="connsiteX35" fmla="*/ 6877238 w 12071027"/>
                <a:gd name="connsiteY35" fmla="*/ 615182 h 978100"/>
                <a:gd name="connsiteX36" fmla="*/ 7192955 w 12071027"/>
                <a:gd name="connsiteY36" fmla="*/ 645284 h 978100"/>
                <a:gd name="connsiteX37" fmla="*/ 7356749 w 12071027"/>
                <a:gd name="connsiteY37" fmla="*/ 662243 h 978100"/>
                <a:gd name="connsiteX38" fmla="*/ 7754717 w 12071027"/>
                <a:gd name="connsiteY38" fmla="*/ 669733 h 978100"/>
                <a:gd name="connsiteX39" fmla="*/ 7955538 w 12071027"/>
                <a:gd name="connsiteY39" fmla="*/ 643306 h 978100"/>
                <a:gd name="connsiteX40" fmla="*/ 8152120 w 12071027"/>
                <a:gd name="connsiteY40" fmla="*/ 602463 h 978100"/>
                <a:gd name="connsiteX41" fmla="*/ 8537368 w 12071027"/>
                <a:gd name="connsiteY41" fmla="*/ 496894 h 978100"/>
                <a:gd name="connsiteX42" fmla="*/ 8696216 w 12071027"/>
                <a:gd name="connsiteY42" fmla="*/ 450964 h 978100"/>
                <a:gd name="connsiteX43" fmla="*/ 9203992 w 12071027"/>
                <a:gd name="connsiteY43" fmla="*/ 332393 h 978100"/>
                <a:gd name="connsiteX44" fmla="*/ 9729858 w 12071027"/>
                <a:gd name="connsiteY44" fmla="*/ 293388 h 978100"/>
                <a:gd name="connsiteX45" fmla="*/ 10195095 w 12071027"/>
                <a:gd name="connsiteY45" fmla="*/ 286039 h 978100"/>
                <a:gd name="connsiteX46" fmla="*/ 10655528 w 12071027"/>
                <a:gd name="connsiteY46" fmla="*/ 241381 h 978100"/>
                <a:gd name="connsiteX47" fmla="*/ 11566784 w 12071027"/>
                <a:gd name="connsiteY47" fmla="*/ 90165 h 978100"/>
                <a:gd name="connsiteX48" fmla="*/ 12070885 w 12071027"/>
                <a:gd name="connsiteY48" fmla="*/ 0 h 978100"/>
                <a:gd name="connsiteX49" fmla="*/ 12071027 w 12071027"/>
                <a:gd name="connsiteY49" fmla="*/ 283 h 978100"/>
                <a:gd name="connsiteX50" fmla="*/ 11567066 w 12071027"/>
                <a:gd name="connsiteY50" fmla="*/ 90447 h 978100"/>
                <a:gd name="connsiteX51" fmla="*/ 10655811 w 12071027"/>
                <a:gd name="connsiteY51" fmla="*/ 241664 h 978100"/>
                <a:gd name="connsiteX52" fmla="*/ 10195378 w 12071027"/>
                <a:gd name="connsiteY52" fmla="*/ 286322 h 978100"/>
                <a:gd name="connsiteX53" fmla="*/ 9730140 w 12071027"/>
                <a:gd name="connsiteY53" fmla="*/ 293671 h 978100"/>
                <a:gd name="connsiteX54" fmla="*/ 9681808 w 12071027"/>
                <a:gd name="connsiteY54" fmla="*/ 292540 h 978100"/>
                <a:gd name="connsiteX55" fmla="*/ 8696640 w 12071027"/>
                <a:gd name="connsiteY55" fmla="*/ 451247 h 978100"/>
                <a:gd name="connsiteX56" fmla="*/ 8537792 w 12071027"/>
                <a:gd name="connsiteY56" fmla="*/ 497177 h 978100"/>
                <a:gd name="connsiteX57" fmla="*/ 8152543 w 12071027"/>
                <a:gd name="connsiteY57" fmla="*/ 602746 h 978100"/>
                <a:gd name="connsiteX58" fmla="*/ 7955821 w 12071027"/>
                <a:gd name="connsiteY58" fmla="*/ 643588 h 978100"/>
                <a:gd name="connsiteX59" fmla="*/ 7755000 w 12071027"/>
                <a:gd name="connsiteY59" fmla="*/ 670016 h 978100"/>
                <a:gd name="connsiteX60" fmla="*/ 7356891 w 12071027"/>
                <a:gd name="connsiteY60" fmla="*/ 662526 h 978100"/>
                <a:gd name="connsiteX61" fmla="*/ 7193097 w 12071027"/>
                <a:gd name="connsiteY61" fmla="*/ 645567 h 978100"/>
                <a:gd name="connsiteX62" fmla="*/ 6877380 w 12071027"/>
                <a:gd name="connsiteY62" fmla="*/ 615465 h 978100"/>
                <a:gd name="connsiteX63" fmla="*/ 6558977 w 12071027"/>
                <a:gd name="connsiteY63" fmla="*/ 606138 h 978100"/>
                <a:gd name="connsiteX64" fmla="*/ 6221920 w 12071027"/>
                <a:gd name="connsiteY64" fmla="*/ 630728 h 978100"/>
                <a:gd name="connsiteX65" fmla="*/ 5890233 w 12071027"/>
                <a:gd name="connsiteY65" fmla="*/ 683583 h 978100"/>
                <a:gd name="connsiteX66" fmla="*/ 5246786 w 12071027"/>
                <a:gd name="connsiteY66" fmla="*/ 848649 h 978100"/>
                <a:gd name="connsiteX67" fmla="*/ 5041019 w 12071027"/>
                <a:gd name="connsiteY67" fmla="*/ 904755 h 978100"/>
                <a:gd name="connsiteX68" fmla="*/ 4830022 w 12071027"/>
                <a:gd name="connsiteY68" fmla="*/ 947011 h 978100"/>
                <a:gd name="connsiteX69" fmla="*/ 4614927 w 12071027"/>
                <a:gd name="connsiteY69" fmla="*/ 972307 h 978100"/>
                <a:gd name="connsiteX70" fmla="*/ 4429793 w 12071027"/>
                <a:gd name="connsiteY70" fmla="*/ 977960 h 9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71027" h="978100">
                  <a:moveTo>
                    <a:pt x="4429793" y="977960"/>
                  </a:moveTo>
                  <a:cubicBezTo>
                    <a:pt x="4418629" y="977819"/>
                    <a:pt x="4407606" y="977678"/>
                    <a:pt x="4396582" y="977254"/>
                  </a:cubicBezTo>
                  <a:cubicBezTo>
                    <a:pt x="4205795" y="972025"/>
                    <a:pt x="4011899" y="938390"/>
                    <a:pt x="3803870" y="874370"/>
                  </a:cubicBezTo>
                  <a:cubicBezTo>
                    <a:pt x="3715967" y="847236"/>
                    <a:pt x="3625237" y="814873"/>
                    <a:pt x="3526452" y="775019"/>
                  </a:cubicBezTo>
                  <a:cubicBezTo>
                    <a:pt x="3446321" y="742798"/>
                    <a:pt x="3360820" y="705771"/>
                    <a:pt x="3257654" y="658427"/>
                  </a:cubicBezTo>
                  <a:cubicBezTo>
                    <a:pt x="3246489" y="653340"/>
                    <a:pt x="3235466" y="648252"/>
                    <a:pt x="3224302" y="643164"/>
                  </a:cubicBezTo>
                  <a:cubicBezTo>
                    <a:pt x="3044679" y="560914"/>
                    <a:pt x="2858838" y="475837"/>
                    <a:pt x="2669606" y="404610"/>
                  </a:cubicBezTo>
                  <a:cubicBezTo>
                    <a:pt x="2567711" y="366170"/>
                    <a:pt x="2472883" y="334796"/>
                    <a:pt x="2380033" y="308510"/>
                  </a:cubicBezTo>
                  <a:cubicBezTo>
                    <a:pt x="2275736" y="279114"/>
                    <a:pt x="2176244" y="256785"/>
                    <a:pt x="2076046" y="240533"/>
                  </a:cubicBezTo>
                  <a:cubicBezTo>
                    <a:pt x="1906316" y="212975"/>
                    <a:pt x="1734749" y="198136"/>
                    <a:pt x="1563606" y="196299"/>
                  </a:cubicBezTo>
                  <a:cubicBezTo>
                    <a:pt x="1488987" y="195451"/>
                    <a:pt x="1414368" y="197147"/>
                    <a:pt x="1340032" y="201245"/>
                  </a:cubicBezTo>
                  <a:cubicBezTo>
                    <a:pt x="1174400" y="210431"/>
                    <a:pt x="1007497" y="231630"/>
                    <a:pt x="843985" y="264417"/>
                  </a:cubicBezTo>
                  <a:cubicBezTo>
                    <a:pt x="682311" y="296780"/>
                    <a:pt x="522757" y="340732"/>
                    <a:pt x="369703" y="394859"/>
                  </a:cubicBezTo>
                  <a:cubicBezTo>
                    <a:pt x="297486" y="420438"/>
                    <a:pt x="235304" y="444322"/>
                    <a:pt x="179905" y="467923"/>
                  </a:cubicBezTo>
                  <a:cubicBezTo>
                    <a:pt x="112494" y="496612"/>
                    <a:pt x="53703" y="525300"/>
                    <a:pt x="283" y="555544"/>
                  </a:cubicBezTo>
                  <a:lnTo>
                    <a:pt x="0" y="555261"/>
                  </a:lnTo>
                  <a:cubicBezTo>
                    <a:pt x="53420" y="525018"/>
                    <a:pt x="112211" y="496329"/>
                    <a:pt x="179622" y="467640"/>
                  </a:cubicBezTo>
                  <a:cubicBezTo>
                    <a:pt x="235021" y="444181"/>
                    <a:pt x="297063" y="420297"/>
                    <a:pt x="369420" y="394717"/>
                  </a:cubicBezTo>
                  <a:cubicBezTo>
                    <a:pt x="522615" y="340590"/>
                    <a:pt x="682170" y="296639"/>
                    <a:pt x="843844" y="264275"/>
                  </a:cubicBezTo>
                  <a:cubicBezTo>
                    <a:pt x="1007497" y="231488"/>
                    <a:pt x="1174400" y="210290"/>
                    <a:pt x="1340032" y="201104"/>
                  </a:cubicBezTo>
                  <a:cubicBezTo>
                    <a:pt x="1584522" y="187678"/>
                    <a:pt x="1832263" y="200821"/>
                    <a:pt x="2076046" y="240533"/>
                  </a:cubicBezTo>
                  <a:cubicBezTo>
                    <a:pt x="2176244" y="256785"/>
                    <a:pt x="2275736" y="279114"/>
                    <a:pt x="2380033" y="308510"/>
                  </a:cubicBezTo>
                  <a:cubicBezTo>
                    <a:pt x="2473024" y="334796"/>
                    <a:pt x="2567711" y="366170"/>
                    <a:pt x="2669606" y="404610"/>
                  </a:cubicBezTo>
                  <a:cubicBezTo>
                    <a:pt x="2858980" y="475837"/>
                    <a:pt x="3044679" y="560914"/>
                    <a:pt x="3224443" y="643164"/>
                  </a:cubicBezTo>
                  <a:cubicBezTo>
                    <a:pt x="3235607" y="648252"/>
                    <a:pt x="3246631" y="653340"/>
                    <a:pt x="3257795" y="658427"/>
                  </a:cubicBezTo>
                  <a:cubicBezTo>
                    <a:pt x="3360962" y="705629"/>
                    <a:pt x="3446462" y="742656"/>
                    <a:pt x="3526593" y="774878"/>
                  </a:cubicBezTo>
                  <a:cubicBezTo>
                    <a:pt x="3625378" y="814590"/>
                    <a:pt x="3716108" y="847095"/>
                    <a:pt x="3804012" y="874229"/>
                  </a:cubicBezTo>
                  <a:cubicBezTo>
                    <a:pt x="4012040" y="938248"/>
                    <a:pt x="4205936" y="971883"/>
                    <a:pt x="4396582" y="977112"/>
                  </a:cubicBezTo>
                  <a:cubicBezTo>
                    <a:pt x="4467527" y="979091"/>
                    <a:pt x="4540874" y="977254"/>
                    <a:pt x="4614645" y="972025"/>
                  </a:cubicBezTo>
                  <a:cubicBezTo>
                    <a:pt x="4684600" y="966937"/>
                    <a:pt x="4756958" y="958458"/>
                    <a:pt x="4829598" y="946728"/>
                  </a:cubicBezTo>
                  <a:cubicBezTo>
                    <a:pt x="4898282" y="935705"/>
                    <a:pt x="4969226" y="921431"/>
                    <a:pt x="5040453" y="904472"/>
                  </a:cubicBezTo>
                  <a:cubicBezTo>
                    <a:pt x="5107299" y="888502"/>
                    <a:pt x="5176548" y="869706"/>
                    <a:pt x="5246221" y="848366"/>
                  </a:cubicBezTo>
                  <a:cubicBezTo>
                    <a:pt x="5483362" y="776009"/>
                    <a:pt x="5693934" y="722023"/>
                    <a:pt x="5889809" y="683300"/>
                  </a:cubicBezTo>
                  <a:cubicBezTo>
                    <a:pt x="6003292" y="660830"/>
                    <a:pt x="6114938" y="643164"/>
                    <a:pt x="6221637" y="630445"/>
                  </a:cubicBezTo>
                  <a:cubicBezTo>
                    <a:pt x="6336392" y="616737"/>
                    <a:pt x="6449875" y="608540"/>
                    <a:pt x="6558835" y="605855"/>
                  </a:cubicBezTo>
                  <a:cubicBezTo>
                    <a:pt x="6655077" y="603452"/>
                    <a:pt x="6759233" y="606562"/>
                    <a:pt x="6877238" y="615182"/>
                  </a:cubicBezTo>
                  <a:cubicBezTo>
                    <a:pt x="6982666" y="622955"/>
                    <a:pt x="7089506" y="634261"/>
                    <a:pt x="7192955" y="645284"/>
                  </a:cubicBezTo>
                  <a:cubicBezTo>
                    <a:pt x="7246517" y="650937"/>
                    <a:pt x="7302057" y="656873"/>
                    <a:pt x="7356749" y="662243"/>
                  </a:cubicBezTo>
                  <a:cubicBezTo>
                    <a:pt x="7511782" y="677365"/>
                    <a:pt x="7638266" y="679767"/>
                    <a:pt x="7754717" y="669733"/>
                  </a:cubicBezTo>
                  <a:cubicBezTo>
                    <a:pt x="7819868" y="664080"/>
                    <a:pt x="7885442" y="655460"/>
                    <a:pt x="7955538" y="643306"/>
                  </a:cubicBezTo>
                  <a:cubicBezTo>
                    <a:pt x="8017862" y="632424"/>
                    <a:pt x="8082165" y="619139"/>
                    <a:pt x="8152120" y="602463"/>
                  </a:cubicBezTo>
                  <a:cubicBezTo>
                    <a:pt x="8282138" y="571513"/>
                    <a:pt x="8411872" y="533497"/>
                    <a:pt x="8537368" y="496894"/>
                  </a:cubicBezTo>
                  <a:cubicBezTo>
                    <a:pt x="8589517" y="481631"/>
                    <a:pt x="8643360" y="465944"/>
                    <a:pt x="8696216" y="450964"/>
                  </a:cubicBezTo>
                  <a:cubicBezTo>
                    <a:pt x="8892656" y="395424"/>
                    <a:pt x="9054047" y="357690"/>
                    <a:pt x="9203992" y="332393"/>
                  </a:cubicBezTo>
                  <a:cubicBezTo>
                    <a:pt x="9391670" y="300596"/>
                    <a:pt x="9563661" y="287877"/>
                    <a:pt x="9729858" y="293388"/>
                  </a:cubicBezTo>
                  <a:cubicBezTo>
                    <a:pt x="9879802" y="298334"/>
                    <a:pt x="10032008" y="295932"/>
                    <a:pt x="10195095" y="286039"/>
                  </a:cubicBezTo>
                  <a:cubicBezTo>
                    <a:pt x="10340376" y="277277"/>
                    <a:pt x="10490886" y="262580"/>
                    <a:pt x="10655528" y="241381"/>
                  </a:cubicBezTo>
                  <a:cubicBezTo>
                    <a:pt x="10961070" y="201952"/>
                    <a:pt x="11269015" y="145140"/>
                    <a:pt x="11566784" y="90165"/>
                  </a:cubicBezTo>
                  <a:cubicBezTo>
                    <a:pt x="11731991" y="59639"/>
                    <a:pt x="11902852" y="28123"/>
                    <a:pt x="12070885" y="0"/>
                  </a:cubicBezTo>
                  <a:lnTo>
                    <a:pt x="12071027" y="283"/>
                  </a:lnTo>
                  <a:cubicBezTo>
                    <a:pt x="11903135" y="28406"/>
                    <a:pt x="11732274" y="59921"/>
                    <a:pt x="11567066" y="90447"/>
                  </a:cubicBezTo>
                  <a:cubicBezTo>
                    <a:pt x="11269297" y="145422"/>
                    <a:pt x="10961494" y="202234"/>
                    <a:pt x="10655811" y="241664"/>
                  </a:cubicBezTo>
                  <a:cubicBezTo>
                    <a:pt x="10491168" y="262862"/>
                    <a:pt x="10340659" y="277560"/>
                    <a:pt x="10195378" y="286322"/>
                  </a:cubicBezTo>
                  <a:cubicBezTo>
                    <a:pt x="10032291" y="296215"/>
                    <a:pt x="9880085" y="298617"/>
                    <a:pt x="9730140" y="293671"/>
                  </a:cubicBezTo>
                  <a:cubicBezTo>
                    <a:pt x="9714029" y="293105"/>
                    <a:pt x="9697777" y="292823"/>
                    <a:pt x="9681808" y="292540"/>
                  </a:cubicBezTo>
                  <a:cubicBezTo>
                    <a:pt x="9323693" y="288583"/>
                    <a:pt x="8983951" y="369986"/>
                    <a:pt x="8696640" y="451247"/>
                  </a:cubicBezTo>
                  <a:cubicBezTo>
                    <a:pt x="8643785" y="466227"/>
                    <a:pt x="8589799" y="481914"/>
                    <a:pt x="8537792" y="497177"/>
                  </a:cubicBezTo>
                  <a:cubicBezTo>
                    <a:pt x="8412296" y="533921"/>
                    <a:pt x="8282561" y="571796"/>
                    <a:pt x="8152543" y="602746"/>
                  </a:cubicBezTo>
                  <a:cubicBezTo>
                    <a:pt x="8082588" y="619422"/>
                    <a:pt x="8018144" y="632848"/>
                    <a:pt x="7955821" y="643588"/>
                  </a:cubicBezTo>
                  <a:cubicBezTo>
                    <a:pt x="7885865" y="655742"/>
                    <a:pt x="7820150" y="664363"/>
                    <a:pt x="7755000" y="670016"/>
                  </a:cubicBezTo>
                  <a:cubicBezTo>
                    <a:pt x="7638549" y="680050"/>
                    <a:pt x="7512064" y="677647"/>
                    <a:pt x="7356891" y="662526"/>
                  </a:cubicBezTo>
                  <a:cubicBezTo>
                    <a:pt x="7302057" y="657155"/>
                    <a:pt x="7246658" y="651220"/>
                    <a:pt x="7193097" y="645567"/>
                  </a:cubicBezTo>
                  <a:cubicBezTo>
                    <a:pt x="7089789" y="634544"/>
                    <a:pt x="6982807" y="623096"/>
                    <a:pt x="6877380" y="615465"/>
                  </a:cubicBezTo>
                  <a:cubicBezTo>
                    <a:pt x="6759233" y="606844"/>
                    <a:pt x="6655077" y="603735"/>
                    <a:pt x="6558977" y="606138"/>
                  </a:cubicBezTo>
                  <a:cubicBezTo>
                    <a:pt x="6450016" y="608823"/>
                    <a:pt x="6336533" y="617019"/>
                    <a:pt x="6221920" y="630728"/>
                  </a:cubicBezTo>
                  <a:cubicBezTo>
                    <a:pt x="6115220" y="643447"/>
                    <a:pt x="6003716" y="661254"/>
                    <a:pt x="5890233" y="683583"/>
                  </a:cubicBezTo>
                  <a:cubicBezTo>
                    <a:pt x="5694358" y="722306"/>
                    <a:pt x="5483927" y="776150"/>
                    <a:pt x="5246786" y="848649"/>
                  </a:cubicBezTo>
                  <a:cubicBezTo>
                    <a:pt x="5177113" y="869989"/>
                    <a:pt x="5107865" y="888785"/>
                    <a:pt x="5041019" y="904755"/>
                  </a:cubicBezTo>
                  <a:cubicBezTo>
                    <a:pt x="4969650" y="921714"/>
                    <a:pt x="4898706" y="935987"/>
                    <a:pt x="4830022" y="947011"/>
                  </a:cubicBezTo>
                  <a:cubicBezTo>
                    <a:pt x="4757382" y="958740"/>
                    <a:pt x="4685024" y="967220"/>
                    <a:pt x="4614927" y="972307"/>
                  </a:cubicBezTo>
                  <a:cubicBezTo>
                    <a:pt x="4552321" y="976688"/>
                    <a:pt x="4490280" y="978667"/>
                    <a:pt x="4429793" y="977960"/>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09851483-3B47-BB95-A465-86469F48D86D}"/>
                </a:ext>
              </a:extLst>
            </p:cNvPr>
            <p:cNvSpPr/>
            <p:nvPr/>
          </p:nvSpPr>
          <p:spPr>
            <a:xfrm>
              <a:off x="70661" y="-2959477"/>
              <a:ext cx="12070178" cy="922683"/>
            </a:xfrm>
            <a:custGeom>
              <a:avLst/>
              <a:gdLst>
                <a:gd name="connsiteX0" fmla="*/ 4422727 w 12070178"/>
                <a:gd name="connsiteY0" fmla="*/ 922561 h 922683"/>
                <a:gd name="connsiteX1" fmla="*/ 4375242 w 12070178"/>
                <a:gd name="connsiteY1" fmla="*/ 921572 h 922683"/>
                <a:gd name="connsiteX2" fmla="*/ 3788890 w 12070178"/>
                <a:gd name="connsiteY2" fmla="*/ 822222 h 922683"/>
                <a:gd name="connsiteX3" fmla="*/ 3242815 w 12070178"/>
                <a:gd name="connsiteY3" fmla="*/ 619987 h 922683"/>
                <a:gd name="connsiteX4" fmla="*/ 2064740 w 12070178"/>
                <a:gd name="connsiteY4" fmla="*/ 242370 h 922683"/>
                <a:gd name="connsiteX5" fmla="*/ 1334520 w 12070178"/>
                <a:gd name="connsiteY5" fmla="*/ 212127 h 922683"/>
                <a:gd name="connsiteX6" fmla="*/ 842007 w 12070178"/>
                <a:gd name="connsiteY6" fmla="*/ 271483 h 922683"/>
                <a:gd name="connsiteX7" fmla="*/ 367866 w 12070178"/>
                <a:gd name="connsiteY7" fmla="*/ 391749 h 922683"/>
                <a:gd name="connsiteX8" fmla="*/ 283 w 12070178"/>
                <a:gd name="connsiteY8" fmla="*/ 538020 h 922683"/>
                <a:gd name="connsiteX9" fmla="*/ 0 w 12070178"/>
                <a:gd name="connsiteY9" fmla="*/ 537737 h 922683"/>
                <a:gd name="connsiteX10" fmla="*/ 367724 w 12070178"/>
                <a:gd name="connsiteY10" fmla="*/ 391467 h 922683"/>
                <a:gd name="connsiteX11" fmla="*/ 841866 w 12070178"/>
                <a:gd name="connsiteY11" fmla="*/ 271200 h 922683"/>
                <a:gd name="connsiteX12" fmla="*/ 1334379 w 12070178"/>
                <a:gd name="connsiteY12" fmla="*/ 211844 h 922683"/>
                <a:gd name="connsiteX13" fmla="*/ 1584946 w 12070178"/>
                <a:gd name="connsiteY13" fmla="*/ 206333 h 922683"/>
                <a:gd name="connsiteX14" fmla="*/ 2064599 w 12070178"/>
                <a:gd name="connsiteY14" fmla="*/ 242088 h 922683"/>
                <a:gd name="connsiteX15" fmla="*/ 2374663 w 12070178"/>
                <a:gd name="connsiteY15" fmla="*/ 303563 h 922683"/>
                <a:gd name="connsiteX16" fmla="*/ 2671584 w 12070178"/>
                <a:gd name="connsiteY16" fmla="*/ 393163 h 922683"/>
                <a:gd name="connsiteX17" fmla="*/ 3242815 w 12070178"/>
                <a:gd name="connsiteY17" fmla="*/ 619846 h 922683"/>
                <a:gd name="connsiteX18" fmla="*/ 3788748 w 12070178"/>
                <a:gd name="connsiteY18" fmla="*/ 822080 h 922683"/>
                <a:gd name="connsiteX19" fmla="*/ 4374960 w 12070178"/>
                <a:gd name="connsiteY19" fmla="*/ 921431 h 922683"/>
                <a:gd name="connsiteX20" fmla="*/ 4585391 w 12070178"/>
                <a:gd name="connsiteY20" fmla="*/ 918463 h 922683"/>
                <a:gd name="connsiteX21" fmla="*/ 4793419 w 12070178"/>
                <a:gd name="connsiteY21" fmla="*/ 897264 h 922683"/>
                <a:gd name="connsiteX22" fmla="*/ 5198453 w 12070178"/>
                <a:gd name="connsiteY22" fmla="*/ 810633 h 922683"/>
                <a:gd name="connsiteX23" fmla="*/ 5830735 w 12070178"/>
                <a:gd name="connsiteY23" fmla="*/ 666765 h 922683"/>
                <a:gd name="connsiteX24" fmla="*/ 6155356 w 12070178"/>
                <a:gd name="connsiteY24" fmla="*/ 624934 h 922683"/>
                <a:gd name="connsiteX25" fmla="*/ 6484358 w 12070178"/>
                <a:gd name="connsiteY25" fmla="*/ 610377 h 922683"/>
                <a:gd name="connsiteX26" fmla="*/ 6507535 w 12070178"/>
                <a:gd name="connsiteY26" fmla="*/ 610519 h 922683"/>
                <a:gd name="connsiteX27" fmla="*/ 7016159 w 12070178"/>
                <a:gd name="connsiteY27" fmla="*/ 648252 h 922683"/>
                <a:gd name="connsiteX28" fmla="*/ 7288773 w 12070178"/>
                <a:gd name="connsiteY28" fmla="*/ 674680 h 922683"/>
                <a:gd name="connsiteX29" fmla="*/ 7695927 w 12070178"/>
                <a:gd name="connsiteY29" fmla="*/ 668885 h 922683"/>
                <a:gd name="connsiteX30" fmla="*/ 7891236 w 12070178"/>
                <a:gd name="connsiteY30" fmla="*/ 634261 h 922683"/>
                <a:gd name="connsiteX31" fmla="*/ 8081175 w 12070178"/>
                <a:gd name="connsiteY31" fmla="*/ 585222 h 922683"/>
                <a:gd name="connsiteX32" fmla="*/ 8451443 w 12070178"/>
                <a:gd name="connsiteY32" fmla="*/ 463401 h 922683"/>
                <a:gd name="connsiteX33" fmla="*/ 8655938 w 12070178"/>
                <a:gd name="connsiteY33" fmla="*/ 393304 h 922683"/>
                <a:gd name="connsiteX34" fmla="*/ 8910604 w 12070178"/>
                <a:gd name="connsiteY34" fmla="*/ 316707 h 922683"/>
                <a:gd name="connsiteX35" fmla="*/ 9171063 w 12070178"/>
                <a:gd name="connsiteY35" fmla="*/ 258481 h 922683"/>
                <a:gd name="connsiteX36" fmla="*/ 9437459 w 12070178"/>
                <a:gd name="connsiteY36" fmla="*/ 226542 h 922683"/>
                <a:gd name="connsiteX37" fmla="*/ 9710072 w 12070178"/>
                <a:gd name="connsiteY37" fmla="*/ 228520 h 922683"/>
                <a:gd name="connsiteX38" fmla="*/ 10009255 w 12070178"/>
                <a:gd name="connsiteY38" fmla="*/ 242653 h 922683"/>
                <a:gd name="connsiteX39" fmla="*/ 10306741 w 12070178"/>
                <a:gd name="connsiteY39" fmla="*/ 239685 h 922683"/>
                <a:gd name="connsiteX40" fmla="*/ 10897474 w 12070178"/>
                <a:gd name="connsiteY40" fmla="*/ 192342 h 922683"/>
                <a:gd name="connsiteX41" fmla="*/ 12064809 w 12070178"/>
                <a:gd name="connsiteY41" fmla="*/ 989 h 922683"/>
                <a:gd name="connsiteX42" fmla="*/ 12070038 w 12070178"/>
                <a:gd name="connsiteY42" fmla="*/ 0 h 922683"/>
                <a:gd name="connsiteX43" fmla="*/ 12070179 w 12070178"/>
                <a:gd name="connsiteY43" fmla="*/ 283 h 922683"/>
                <a:gd name="connsiteX44" fmla="*/ 12064949 w 12070178"/>
                <a:gd name="connsiteY44" fmla="*/ 1272 h 922683"/>
                <a:gd name="connsiteX45" fmla="*/ 10897616 w 12070178"/>
                <a:gd name="connsiteY45" fmla="*/ 192624 h 922683"/>
                <a:gd name="connsiteX46" fmla="*/ 10306883 w 12070178"/>
                <a:gd name="connsiteY46" fmla="*/ 239968 h 922683"/>
                <a:gd name="connsiteX47" fmla="*/ 10009255 w 12070178"/>
                <a:gd name="connsiteY47" fmla="*/ 242936 h 922683"/>
                <a:gd name="connsiteX48" fmla="*/ 9710072 w 12070178"/>
                <a:gd name="connsiteY48" fmla="*/ 228803 h 922683"/>
                <a:gd name="connsiteX49" fmla="*/ 9437459 w 12070178"/>
                <a:gd name="connsiteY49" fmla="*/ 226825 h 922683"/>
                <a:gd name="connsiteX50" fmla="*/ 9171063 w 12070178"/>
                <a:gd name="connsiteY50" fmla="*/ 258764 h 922683"/>
                <a:gd name="connsiteX51" fmla="*/ 8656080 w 12070178"/>
                <a:gd name="connsiteY51" fmla="*/ 393445 h 922683"/>
                <a:gd name="connsiteX52" fmla="*/ 8451584 w 12070178"/>
                <a:gd name="connsiteY52" fmla="*/ 463542 h 922683"/>
                <a:gd name="connsiteX53" fmla="*/ 8081316 w 12070178"/>
                <a:gd name="connsiteY53" fmla="*/ 585363 h 922683"/>
                <a:gd name="connsiteX54" fmla="*/ 7891377 w 12070178"/>
                <a:gd name="connsiteY54" fmla="*/ 634402 h 922683"/>
                <a:gd name="connsiteX55" fmla="*/ 7696068 w 12070178"/>
                <a:gd name="connsiteY55" fmla="*/ 669027 h 922683"/>
                <a:gd name="connsiteX56" fmla="*/ 7288773 w 12070178"/>
                <a:gd name="connsiteY56" fmla="*/ 674821 h 922683"/>
                <a:gd name="connsiteX57" fmla="*/ 7016159 w 12070178"/>
                <a:gd name="connsiteY57" fmla="*/ 648393 h 922683"/>
                <a:gd name="connsiteX58" fmla="*/ 6507535 w 12070178"/>
                <a:gd name="connsiteY58" fmla="*/ 610660 h 922683"/>
                <a:gd name="connsiteX59" fmla="*/ 6484358 w 12070178"/>
                <a:gd name="connsiteY59" fmla="*/ 610519 h 922683"/>
                <a:gd name="connsiteX60" fmla="*/ 6155356 w 12070178"/>
                <a:gd name="connsiteY60" fmla="*/ 625075 h 922683"/>
                <a:gd name="connsiteX61" fmla="*/ 5830735 w 12070178"/>
                <a:gd name="connsiteY61" fmla="*/ 666907 h 922683"/>
                <a:gd name="connsiteX62" fmla="*/ 5198594 w 12070178"/>
                <a:gd name="connsiteY62" fmla="*/ 810774 h 922683"/>
                <a:gd name="connsiteX63" fmla="*/ 4793419 w 12070178"/>
                <a:gd name="connsiteY63" fmla="*/ 897406 h 922683"/>
                <a:gd name="connsiteX64" fmla="*/ 4585249 w 12070178"/>
                <a:gd name="connsiteY64" fmla="*/ 918604 h 922683"/>
                <a:gd name="connsiteX65" fmla="*/ 4422727 w 12070178"/>
                <a:gd name="connsiteY65" fmla="*/ 922561 h 92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070178" h="922683">
                  <a:moveTo>
                    <a:pt x="4422727" y="922561"/>
                  </a:moveTo>
                  <a:cubicBezTo>
                    <a:pt x="4406757" y="922420"/>
                    <a:pt x="4391071" y="921996"/>
                    <a:pt x="4375242" y="921572"/>
                  </a:cubicBezTo>
                  <a:cubicBezTo>
                    <a:pt x="4187988" y="915354"/>
                    <a:pt x="3996071" y="882850"/>
                    <a:pt x="3788890" y="822222"/>
                  </a:cubicBezTo>
                  <a:cubicBezTo>
                    <a:pt x="3592732" y="764844"/>
                    <a:pt x="3402793" y="687681"/>
                    <a:pt x="3242815" y="619987"/>
                  </a:cubicBezTo>
                  <a:cubicBezTo>
                    <a:pt x="2873677" y="463542"/>
                    <a:pt x="2492103" y="301726"/>
                    <a:pt x="2064740" y="242370"/>
                  </a:cubicBezTo>
                  <a:cubicBezTo>
                    <a:pt x="1822935" y="208735"/>
                    <a:pt x="1577173" y="198560"/>
                    <a:pt x="1334520" y="212127"/>
                  </a:cubicBezTo>
                  <a:cubicBezTo>
                    <a:pt x="1169878" y="221313"/>
                    <a:pt x="1004247" y="241240"/>
                    <a:pt x="842007" y="271483"/>
                  </a:cubicBezTo>
                  <a:cubicBezTo>
                    <a:pt x="680757" y="301444"/>
                    <a:pt x="521202" y="342003"/>
                    <a:pt x="367866" y="391749"/>
                  </a:cubicBezTo>
                  <a:cubicBezTo>
                    <a:pt x="262156" y="426091"/>
                    <a:pt x="124789" y="473717"/>
                    <a:pt x="283" y="538020"/>
                  </a:cubicBezTo>
                  <a:lnTo>
                    <a:pt x="0" y="537737"/>
                  </a:lnTo>
                  <a:cubicBezTo>
                    <a:pt x="124506" y="473435"/>
                    <a:pt x="261873" y="425808"/>
                    <a:pt x="367724" y="391467"/>
                  </a:cubicBezTo>
                  <a:cubicBezTo>
                    <a:pt x="521061" y="341721"/>
                    <a:pt x="680615" y="301161"/>
                    <a:pt x="841866" y="271200"/>
                  </a:cubicBezTo>
                  <a:cubicBezTo>
                    <a:pt x="1004105" y="240957"/>
                    <a:pt x="1169878" y="221030"/>
                    <a:pt x="1334379" y="211844"/>
                  </a:cubicBezTo>
                  <a:cubicBezTo>
                    <a:pt x="1417619" y="207181"/>
                    <a:pt x="1501282" y="205343"/>
                    <a:pt x="1584946" y="206333"/>
                  </a:cubicBezTo>
                  <a:cubicBezTo>
                    <a:pt x="1745207" y="208170"/>
                    <a:pt x="1905751" y="220041"/>
                    <a:pt x="2064599" y="242088"/>
                  </a:cubicBezTo>
                  <a:cubicBezTo>
                    <a:pt x="2166493" y="256220"/>
                    <a:pt x="2267964" y="276288"/>
                    <a:pt x="2374663" y="303563"/>
                  </a:cubicBezTo>
                  <a:cubicBezTo>
                    <a:pt x="2469774" y="327730"/>
                    <a:pt x="2567005" y="357125"/>
                    <a:pt x="2671584" y="393163"/>
                  </a:cubicBezTo>
                  <a:cubicBezTo>
                    <a:pt x="2869014" y="461281"/>
                    <a:pt x="3059094" y="541835"/>
                    <a:pt x="3242815" y="619846"/>
                  </a:cubicBezTo>
                  <a:cubicBezTo>
                    <a:pt x="3402793" y="687681"/>
                    <a:pt x="3592732" y="764703"/>
                    <a:pt x="3788748" y="822080"/>
                  </a:cubicBezTo>
                  <a:cubicBezTo>
                    <a:pt x="3995929" y="882708"/>
                    <a:pt x="4187705" y="915213"/>
                    <a:pt x="4374960" y="921431"/>
                  </a:cubicBezTo>
                  <a:cubicBezTo>
                    <a:pt x="4443502" y="923692"/>
                    <a:pt x="4514305" y="922703"/>
                    <a:pt x="4585391" y="918463"/>
                  </a:cubicBezTo>
                  <a:cubicBezTo>
                    <a:pt x="4653226" y="914365"/>
                    <a:pt x="4723181" y="907298"/>
                    <a:pt x="4793419" y="897264"/>
                  </a:cubicBezTo>
                  <a:cubicBezTo>
                    <a:pt x="4923013" y="878751"/>
                    <a:pt x="5059249" y="849638"/>
                    <a:pt x="5198453" y="810633"/>
                  </a:cubicBezTo>
                  <a:cubicBezTo>
                    <a:pt x="5427115" y="746613"/>
                    <a:pt x="5633872" y="699553"/>
                    <a:pt x="5830735" y="666765"/>
                  </a:cubicBezTo>
                  <a:cubicBezTo>
                    <a:pt x="5941392" y="648393"/>
                    <a:pt x="6050635" y="634261"/>
                    <a:pt x="6155356" y="624934"/>
                  </a:cubicBezTo>
                  <a:cubicBezTo>
                    <a:pt x="6267143" y="615041"/>
                    <a:pt x="6377800" y="610095"/>
                    <a:pt x="6484358" y="610377"/>
                  </a:cubicBezTo>
                  <a:cubicBezTo>
                    <a:pt x="6492130" y="610377"/>
                    <a:pt x="6499762" y="610519"/>
                    <a:pt x="6507535" y="610519"/>
                  </a:cubicBezTo>
                  <a:cubicBezTo>
                    <a:pt x="6679102" y="612497"/>
                    <a:pt x="6850386" y="630587"/>
                    <a:pt x="7016159" y="648252"/>
                  </a:cubicBezTo>
                  <a:cubicBezTo>
                    <a:pt x="7105335" y="657721"/>
                    <a:pt x="7197477" y="667472"/>
                    <a:pt x="7288773" y="674680"/>
                  </a:cubicBezTo>
                  <a:cubicBezTo>
                    <a:pt x="7440696" y="686692"/>
                    <a:pt x="7573823" y="684714"/>
                    <a:pt x="7695927" y="668885"/>
                  </a:cubicBezTo>
                  <a:cubicBezTo>
                    <a:pt x="7759522" y="660688"/>
                    <a:pt x="7823400" y="649383"/>
                    <a:pt x="7891236" y="634261"/>
                  </a:cubicBezTo>
                  <a:cubicBezTo>
                    <a:pt x="7951581" y="620835"/>
                    <a:pt x="8013764" y="604866"/>
                    <a:pt x="8081175" y="585222"/>
                  </a:cubicBezTo>
                  <a:cubicBezTo>
                    <a:pt x="8206388" y="548760"/>
                    <a:pt x="8330894" y="505374"/>
                    <a:pt x="8451443" y="463401"/>
                  </a:cubicBezTo>
                  <a:cubicBezTo>
                    <a:pt x="8518431" y="440082"/>
                    <a:pt x="8587679" y="415916"/>
                    <a:pt x="8655938" y="393304"/>
                  </a:cubicBezTo>
                  <a:cubicBezTo>
                    <a:pt x="8747516" y="363061"/>
                    <a:pt x="8830898" y="338046"/>
                    <a:pt x="8910604" y="316707"/>
                  </a:cubicBezTo>
                  <a:cubicBezTo>
                    <a:pt x="9002040" y="292258"/>
                    <a:pt x="9087259" y="273320"/>
                    <a:pt x="9171063" y="258481"/>
                  </a:cubicBezTo>
                  <a:cubicBezTo>
                    <a:pt x="9262217" y="242370"/>
                    <a:pt x="9351816" y="231630"/>
                    <a:pt x="9437459" y="226542"/>
                  </a:cubicBezTo>
                  <a:cubicBezTo>
                    <a:pt x="9530026" y="220889"/>
                    <a:pt x="9621745" y="221596"/>
                    <a:pt x="9710072" y="228520"/>
                  </a:cubicBezTo>
                  <a:cubicBezTo>
                    <a:pt x="9807303" y="236152"/>
                    <a:pt x="9908067" y="240816"/>
                    <a:pt x="10009255" y="242653"/>
                  </a:cubicBezTo>
                  <a:cubicBezTo>
                    <a:pt x="10105638" y="244349"/>
                    <a:pt x="10205836" y="243359"/>
                    <a:pt x="10306741" y="239685"/>
                  </a:cubicBezTo>
                  <a:cubicBezTo>
                    <a:pt x="10493006" y="232902"/>
                    <a:pt x="10686337" y="217497"/>
                    <a:pt x="10897474" y="192342"/>
                  </a:cubicBezTo>
                  <a:cubicBezTo>
                    <a:pt x="11289506" y="145705"/>
                    <a:pt x="11683658" y="72075"/>
                    <a:pt x="12064809" y="989"/>
                  </a:cubicBezTo>
                  <a:lnTo>
                    <a:pt x="12070038" y="0"/>
                  </a:lnTo>
                  <a:lnTo>
                    <a:pt x="12070179" y="283"/>
                  </a:lnTo>
                  <a:lnTo>
                    <a:pt x="12064949" y="1272"/>
                  </a:lnTo>
                  <a:cubicBezTo>
                    <a:pt x="11683800" y="72358"/>
                    <a:pt x="11289648" y="145987"/>
                    <a:pt x="10897616" y="192624"/>
                  </a:cubicBezTo>
                  <a:cubicBezTo>
                    <a:pt x="10686478" y="217780"/>
                    <a:pt x="10493147" y="233326"/>
                    <a:pt x="10306883" y="239968"/>
                  </a:cubicBezTo>
                  <a:cubicBezTo>
                    <a:pt x="10205836" y="243642"/>
                    <a:pt x="10105779" y="244631"/>
                    <a:pt x="10009255" y="242936"/>
                  </a:cubicBezTo>
                  <a:cubicBezTo>
                    <a:pt x="9908067" y="241240"/>
                    <a:pt x="9807445" y="236435"/>
                    <a:pt x="9710072" y="228803"/>
                  </a:cubicBezTo>
                  <a:cubicBezTo>
                    <a:pt x="9621745" y="221878"/>
                    <a:pt x="9530026" y="221172"/>
                    <a:pt x="9437459" y="226825"/>
                  </a:cubicBezTo>
                  <a:cubicBezTo>
                    <a:pt x="9351816" y="232054"/>
                    <a:pt x="9262217" y="242794"/>
                    <a:pt x="9171063" y="258764"/>
                  </a:cubicBezTo>
                  <a:cubicBezTo>
                    <a:pt x="9014618" y="286322"/>
                    <a:pt x="8850965" y="329143"/>
                    <a:pt x="8656080" y="393445"/>
                  </a:cubicBezTo>
                  <a:cubicBezTo>
                    <a:pt x="8587821" y="416057"/>
                    <a:pt x="8518572" y="440223"/>
                    <a:pt x="8451584" y="463542"/>
                  </a:cubicBezTo>
                  <a:cubicBezTo>
                    <a:pt x="8331177" y="505515"/>
                    <a:pt x="8206529" y="549043"/>
                    <a:pt x="8081316" y="585363"/>
                  </a:cubicBezTo>
                  <a:cubicBezTo>
                    <a:pt x="8013905" y="605007"/>
                    <a:pt x="7951723" y="620977"/>
                    <a:pt x="7891377" y="634402"/>
                  </a:cubicBezTo>
                  <a:cubicBezTo>
                    <a:pt x="7823542" y="649383"/>
                    <a:pt x="7759664" y="660830"/>
                    <a:pt x="7696068" y="669027"/>
                  </a:cubicBezTo>
                  <a:cubicBezTo>
                    <a:pt x="7573964" y="684855"/>
                    <a:pt x="7440837" y="686692"/>
                    <a:pt x="7288773" y="674821"/>
                  </a:cubicBezTo>
                  <a:cubicBezTo>
                    <a:pt x="7197477" y="667613"/>
                    <a:pt x="7105335" y="657862"/>
                    <a:pt x="7016159" y="648393"/>
                  </a:cubicBezTo>
                  <a:cubicBezTo>
                    <a:pt x="6850386" y="630728"/>
                    <a:pt x="6679102" y="612638"/>
                    <a:pt x="6507535" y="610660"/>
                  </a:cubicBezTo>
                  <a:cubicBezTo>
                    <a:pt x="6499762" y="610519"/>
                    <a:pt x="6492130" y="610519"/>
                    <a:pt x="6484358" y="610519"/>
                  </a:cubicBezTo>
                  <a:cubicBezTo>
                    <a:pt x="6377800" y="610236"/>
                    <a:pt x="6267143" y="615182"/>
                    <a:pt x="6155356" y="625075"/>
                  </a:cubicBezTo>
                  <a:cubicBezTo>
                    <a:pt x="6050635" y="634402"/>
                    <a:pt x="5941392" y="648535"/>
                    <a:pt x="5830735" y="666907"/>
                  </a:cubicBezTo>
                  <a:cubicBezTo>
                    <a:pt x="5634013" y="699694"/>
                    <a:pt x="5427256" y="746755"/>
                    <a:pt x="5198594" y="810774"/>
                  </a:cubicBezTo>
                  <a:cubicBezTo>
                    <a:pt x="5059249" y="849780"/>
                    <a:pt x="4923013" y="878892"/>
                    <a:pt x="4793419" y="897406"/>
                  </a:cubicBezTo>
                  <a:cubicBezTo>
                    <a:pt x="4723181" y="907440"/>
                    <a:pt x="4653085" y="914506"/>
                    <a:pt x="4585249" y="918604"/>
                  </a:cubicBezTo>
                  <a:cubicBezTo>
                    <a:pt x="4530981" y="921714"/>
                    <a:pt x="4476430" y="923127"/>
                    <a:pt x="4422727" y="92256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F6712BA-1403-0B5C-0501-06AC4C5375D1}"/>
                </a:ext>
              </a:extLst>
            </p:cNvPr>
            <p:cNvSpPr/>
            <p:nvPr/>
          </p:nvSpPr>
          <p:spPr>
            <a:xfrm>
              <a:off x="66987" y="-2931071"/>
              <a:ext cx="12070319" cy="868449"/>
            </a:xfrm>
            <a:custGeom>
              <a:avLst/>
              <a:gdLst>
                <a:gd name="connsiteX0" fmla="*/ 4417922 w 12070319"/>
                <a:gd name="connsiteY0" fmla="*/ 868293 h 868449"/>
                <a:gd name="connsiteX1" fmla="*/ 4349663 w 12070319"/>
                <a:gd name="connsiteY1" fmla="*/ 866456 h 868449"/>
                <a:gd name="connsiteX2" fmla="*/ 3772355 w 12070319"/>
                <a:gd name="connsiteY2" fmla="*/ 770356 h 868449"/>
                <a:gd name="connsiteX3" fmla="*/ 3229248 w 12070319"/>
                <a:gd name="connsiteY3" fmla="*/ 582678 h 868449"/>
                <a:gd name="connsiteX4" fmla="*/ 2657028 w 12070319"/>
                <a:gd name="connsiteY4" fmla="*/ 376486 h 868449"/>
                <a:gd name="connsiteX5" fmla="*/ 2360813 w 12070319"/>
                <a:gd name="connsiteY5" fmla="*/ 297063 h 868449"/>
                <a:gd name="connsiteX6" fmla="*/ 2053293 w 12070319"/>
                <a:gd name="connsiteY6" fmla="*/ 244631 h 868449"/>
                <a:gd name="connsiteX7" fmla="*/ 1319399 w 12070319"/>
                <a:gd name="connsiteY7" fmla="*/ 223998 h 868449"/>
                <a:gd name="connsiteX8" fmla="*/ 366311 w 12070319"/>
                <a:gd name="connsiteY8" fmla="*/ 389064 h 868449"/>
                <a:gd name="connsiteX9" fmla="*/ 283 w 12070319"/>
                <a:gd name="connsiteY9" fmla="*/ 520919 h 868449"/>
                <a:gd name="connsiteX10" fmla="*/ 0 w 12070319"/>
                <a:gd name="connsiteY10" fmla="*/ 520637 h 868449"/>
                <a:gd name="connsiteX11" fmla="*/ 366029 w 12070319"/>
                <a:gd name="connsiteY11" fmla="*/ 388782 h 868449"/>
                <a:gd name="connsiteX12" fmla="*/ 835365 w 12070319"/>
                <a:gd name="connsiteY12" fmla="*/ 279538 h 868449"/>
                <a:gd name="connsiteX13" fmla="*/ 1319540 w 12070319"/>
                <a:gd name="connsiteY13" fmla="*/ 223715 h 868449"/>
                <a:gd name="connsiteX14" fmla="*/ 2053434 w 12070319"/>
                <a:gd name="connsiteY14" fmla="*/ 244349 h 868449"/>
                <a:gd name="connsiteX15" fmla="*/ 2360955 w 12070319"/>
                <a:gd name="connsiteY15" fmla="*/ 296780 h 868449"/>
                <a:gd name="connsiteX16" fmla="*/ 2657169 w 12070319"/>
                <a:gd name="connsiteY16" fmla="*/ 376204 h 868449"/>
                <a:gd name="connsiteX17" fmla="*/ 3229389 w 12070319"/>
                <a:gd name="connsiteY17" fmla="*/ 582395 h 868449"/>
                <a:gd name="connsiteX18" fmla="*/ 4349521 w 12070319"/>
                <a:gd name="connsiteY18" fmla="*/ 866173 h 868449"/>
                <a:gd name="connsiteX19" fmla="*/ 4755827 w 12070319"/>
                <a:gd name="connsiteY19" fmla="*/ 848649 h 868449"/>
                <a:gd name="connsiteX20" fmla="*/ 5151392 w 12070319"/>
                <a:gd name="connsiteY20" fmla="*/ 773465 h 868449"/>
                <a:gd name="connsiteX21" fmla="*/ 5457923 w 12070319"/>
                <a:gd name="connsiteY21" fmla="*/ 703651 h 868449"/>
                <a:gd name="connsiteX22" fmla="*/ 5769825 w 12070319"/>
                <a:gd name="connsiteY22" fmla="*/ 651220 h 868449"/>
                <a:gd name="connsiteX23" fmla="*/ 6085966 w 12070319"/>
                <a:gd name="connsiteY23" fmla="*/ 620270 h 868449"/>
                <a:gd name="connsiteX24" fmla="*/ 6405499 w 12070319"/>
                <a:gd name="connsiteY24" fmla="*/ 615182 h 868449"/>
                <a:gd name="connsiteX25" fmla="*/ 6863953 w 12070319"/>
                <a:gd name="connsiteY25" fmla="*/ 653481 h 868449"/>
                <a:gd name="connsiteX26" fmla="*/ 7213871 w 12070319"/>
                <a:gd name="connsiteY26" fmla="*/ 686833 h 868449"/>
                <a:gd name="connsiteX27" fmla="*/ 7426988 w 12070319"/>
                <a:gd name="connsiteY27" fmla="*/ 689801 h 868449"/>
                <a:gd name="connsiteX28" fmla="*/ 7637984 w 12070319"/>
                <a:gd name="connsiteY28" fmla="*/ 668179 h 868449"/>
                <a:gd name="connsiteX29" fmla="*/ 7830891 w 12070319"/>
                <a:gd name="connsiteY29" fmla="*/ 625499 h 868449"/>
                <a:gd name="connsiteX30" fmla="*/ 8017438 w 12070319"/>
                <a:gd name="connsiteY30" fmla="*/ 568263 h 868449"/>
                <a:gd name="connsiteX31" fmla="*/ 8378803 w 12070319"/>
                <a:gd name="connsiteY31" fmla="*/ 429624 h 868449"/>
                <a:gd name="connsiteX32" fmla="*/ 8616509 w 12070319"/>
                <a:gd name="connsiteY32" fmla="*/ 335644 h 868449"/>
                <a:gd name="connsiteX33" fmla="*/ 8873294 w 12070319"/>
                <a:gd name="connsiteY33" fmla="*/ 248730 h 868449"/>
                <a:gd name="connsiteX34" fmla="*/ 9138559 w 12070319"/>
                <a:gd name="connsiteY34" fmla="*/ 184710 h 868449"/>
                <a:gd name="connsiteX35" fmla="*/ 9411455 w 12070319"/>
                <a:gd name="connsiteY35" fmla="*/ 153195 h 868449"/>
                <a:gd name="connsiteX36" fmla="*/ 9691135 w 12070319"/>
                <a:gd name="connsiteY36" fmla="*/ 163936 h 868449"/>
                <a:gd name="connsiteX37" fmla="*/ 10874863 w 12070319"/>
                <a:gd name="connsiteY37" fmla="*/ 185558 h 868449"/>
                <a:gd name="connsiteX38" fmla="*/ 11476902 w 12070319"/>
                <a:gd name="connsiteY38" fmla="*/ 110656 h 868449"/>
                <a:gd name="connsiteX39" fmla="*/ 12070179 w 12070319"/>
                <a:gd name="connsiteY39" fmla="*/ 0 h 868449"/>
                <a:gd name="connsiteX40" fmla="*/ 12070320 w 12070319"/>
                <a:gd name="connsiteY40" fmla="*/ 283 h 868449"/>
                <a:gd name="connsiteX41" fmla="*/ 11477043 w 12070319"/>
                <a:gd name="connsiteY41" fmla="*/ 110939 h 868449"/>
                <a:gd name="connsiteX42" fmla="*/ 10875004 w 12070319"/>
                <a:gd name="connsiteY42" fmla="*/ 185841 h 868449"/>
                <a:gd name="connsiteX43" fmla="*/ 10282151 w 12070319"/>
                <a:gd name="connsiteY43" fmla="*/ 205485 h 868449"/>
                <a:gd name="connsiteX44" fmla="*/ 9691135 w 12070319"/>
                <a:gd name="connsiteY44" fmla="*/ 164218 h 868449"/>
                <a:gd name="connsiteX45" fmla="*/ 9411597 w 12070319"/>
                <a:gd name="connsiteY45" fmla="*/ 153478 h 868449"/>
                <a:gd name="connsiteX46" fmla="*/ 9138842 w 12070319"/>
                <a:gd name="connsiteY46" fmla="*/ 184993 h 868449"/>
                <a:gd name="connsiteX47" fmla="*/ 8873718 w 12070319"/>
                <a:gd name="connsiteY47" fmla="*/ 249012 h 868449"/>
                <a:gd name="connsiteX48" fmla="*/ 8616933 w 12070319"/>
                <a:gd name="connsiteY48" fmla="*/ 335927 h 868449"/>
                <a:gd name="connsiteX49" fmla="*/ 8379227 w 12070319"/>
                <a:gd name="connsiteY49" fmla="*/ 429907 h 868449"/>
                <a:gd name="connsiteX50" fmla="*/ 8017862 w 12070319"/>
                <a:gd name="connsiteY50" fmla="*/ 568545 h 868449"/>
                <a:gd name="connsiteX51" fmla="*/ 7831314 w 12070319"/>
                <a:gd name="connsiteY51" fmla="*/ 625782 h 868449"/>
                <a:gd name="connsiteX52" fmla="*/ 7638407 w 12070319"/>
                <a:gd name="connsiteY52" fmla="*/ 668461 h 868449"/>
                <a:gd name="connsiteX53" fmla="*/ 7427270 w 12070319"/>
                <a:gd name="connsiteY53" fmla="*/ 690084 h 868449"/>
                <a:gd name="connsiteX54" fmla="*/ 7214154 w 12070319"/>
                <a:gd name="connsiteY54" fmla="*/ 687116 h 868449"/>
                <a:gd name="connsiteX55" fmla="*/ 6864236 w 12070319"/>
                <a:gd name="connsiteY55" fmla="*/ 653764 h 868449"/>
                <a:gd name="connsiteX56" fmla="*/ 6405782 w 12070319"/>
                <a:gd name="connsiteY56" fmla="*/ 615465 h 868449"/>
                <a:gd name="connsiteX57" fmla="*/ 5151816 w 12070319"/>
                <a:gd name="connsiteY57" fmla="*/ 773606 h 868449"/>
                <a:gd name="connsiteX58" fmla="*/ 4756251 w 12070319"/>
                <a:gd name="connsiteY58" fmla="*/ 848791 h 868449"/>
                <a:gd name="connsiteX59" fmla="*/ 4417922 w 12070319"/>
                <a:gd name="connsiteY59" fmla="*/ 868293 h 8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70319" h="868449">
                  <a:moveTo>
                    <a:pt x="4417922" y="868293"/>
                  </a:moveTo>
                  <a:cubicBezTo>
                    <a:pt x="4395028" y="868010"/>
                    <a:pt x="4372274" y="867445"/>
                    <a:pt x="4349663" y="866456"/>
                  </a:cubicBezTo>
                  <a:cubicBezTo>
                    <a:pt x="4166790" y="858966"/>
                    <a:pt x="3977981" y="827450"/>
                    <a:pt x="3772355" y="770356"/>
                  </a:cubicBezTo>
                  <a:cubicBezTo>
                    <a:pt x="3583123" y="717783"/>
                    <a:pt x="3399543" y="649100"/>
                    <a:pt x="3229248" y="582678"/>
                  </a:cubicBezTo>
                  <a:cubicBezTo>
                    <a:pt x="3039026" y="508483"/>
                    <a:pt x="2852196" y="436832"/>
                    <a:pt x="2657028" y="376486"/>
                  </a:cubicBezTo>
                  <a:cubicBezTo>
                    <a:pt x="2552872" y="344265"/>
                    <a:pt x="2455924" y="318261"/>
                    <a:pt x="2360813" y="297063"/>
                  </a:cubicBezTo>
                  <a:cubicBezTo>
                    <a:pt x="2254962" y="273320"/>
                    <a:pt x="2154339" y="256220"/>
                    <a:pt x="2053293" y="244631"/>
                  </a:cubicBezTo>
                  <a:cubicBezTo>
                    <a:pt x="1810216" y="216649"/>
                    <a:pt x="1563323" y="209724"/>
                    <a:pt x="1319399" y="223998"/>
                  </a:cubicBezTo>
                  <a:cubicBezTo>
                    <a:pt x="992658" y="243218"/>
                    <a:pt x="671994" y="298758"/>
                    <a:pt x="366311" y="389064"/>
                  </a:cubicBezTo>
                  <a:cubicBezTo>
                    <a:pt x="260884" y="420155"/>
                    <a:pt x="124082" y="463259"/>
                    <a:pt x="283" y="520919"/>
                  </a:cubicBezTo>
                  <a:lnTo>
                    <a:pt x="0" y="520637"/>
                  </a:lnTo>
                  <a:cubicBezTo>
                    <a:pt x="123800" y="463118"/>
                    <a:pt x="260601" y="419873"/>
                    <a:pt x="366029" y="388782"/>
                  </a:cubicBezTo>
                  <a:cubicBezTo>
                    <a:pt x="518093" y="343841"/>
                    <a:pt x="675952" y="307096"/>
                    <a:pt x="835365" y="279538"/>
                  </a:cubicBezTo>
                  <a:cubicBezTo>
                    <a:pt x="994495" y="251980"/>
                    <a:pt x="1157442" y="233184"/>
                    <a:pt x="1319540" y="223715"/>
                  </a:cubicBezTo>
                  <a:cubicBezTo>
                    <a:pt x="1563323" y="209442"/>
                    <a:pt x="1810357" y="216367"/>
                    <a:pt x="2053434" y="244349"/>
                  </a:cubicBezTo>
                  <a:cubicBezTo>
                    <a:pt x="2154481" y="255937"/>
                    <a:pt x="2254962" y="273179"/>
                    <a:pt x="2360955" y="296780"/>
                  </a:cubicBezTo>
                  <a:cubicBezTo>
                    <a:pt x="2456066" y="318120"/>
                    <a:pt x="2553014" y="344123"/>
                    <a:pt x="2657169" y="376204"/>
                  </a:cubicBezTo>
                  <a:cubicBezTo>
                    <a:pt x="2852337" y="436549"/>
                    <a:pt x="3039309" y="508200"/>
                    <a:pt x="3229389" y="582395"/>
                  </a:cubicBezTo>
                  <a:cubicBezTo>
                    <a:pt x="3573937" y="716794"/>
                    <a:pt x="3944205" y="849497"/>
                    <a:pt x="4349521" y="866173"/>
                  </a:cubicBezTo>
                  <a:cubicBezTo>
                    <a:pt x="4479963" y="871544"/>
                    <a:pt x="4616623" y="865608"/>
                    <a:pt x="4755827" y="848649"/>
                  </a:cubicBezTo>
                  <a:cubicBezTo>
                    <a:pt x="4882877" y="833103"/>
                    <a:pt x="5015863" y="807807"/>
                    <a:pt x="5151392" y="773465"/>
                  </a:cubicBezTo>
                  <a:cubicBezTo>
                    <a:pt x="5256254" y="746896"/>
                    <a:pt x="5359421" y="723436"/>
                    <a:pt x="5457923" y="703651"/>
                  </a:cubicBezTo>
                  <a:cubicBezTo>
                    <a:pt x="5564058" y="682452"/>
                    <a:pt x="5668920" y="664787"/>
                    <a:pt x="5769825" y="651220"/>
                  </a:cubicBezTo>
                  <a:cubicBezTo>
                    <a:pt x="5877090" y="636805"/>
                    <a:pt x="5983506" y="626347"/>
                    <a:pt x="6085966" y="620270"/>
                  </a:cubicBezTo>
                  <a:cubicBezTo>
                    <a:pt x="6194220" y="613910"/>
                    <a:pt x="6301626" y="612215"/>
                    <a:pt x="6405499" y="615182"/>
                  </a:cubicBezTo>
                  <a:cubicBezTo>
                    <a:pt x="6559683" y="619563"/>
                    <a:pt x="6714433" y="636805"/>
                    <a:pt x="6863953" y="653481"/>
                  </a:cubicBezTo>
                  <a:cubicBezTo>
                    <a:pt x="6978285" y="666200"/>
                    <a:pt x="7096572" y="679485"/>
                    <a:pt x="7213871" y="686833"/>
                  </a:cubicBezTo>
                  <a:cubicBezTo>
                    <a:pt x="7287784" y="691497"/>
                    <a:pt x="7359434" y="692486"/>
                    <a:pt x="7426988" y="689801"/>
                  </a:cubicBezTo>
                  <a:cubicBezTo>
                    <a:pt x="7500052" y="686975"/>
                    <a:pt x="7571138" y="679626"/>
                    <a:pt x="7637984" y="668179"/>
                  </a:cubicBezTo>
                  <a:cubicBezTo>
                    <a:pt x="7701014" y="657438"/>
                    <a:pt x="7764186" y="643447"/>
                    <a:pt x="7830891" y="625499"/>
                  </a:cubicBezTo>
                  <a:cubicBezTo>
                    <a:pt x="7890388" y="609529"/>
                    <a:pt x="7951299" y="590875"/>
                    <a:pt x="8017438" y="568263"/>
                  </a:cubicBezTo>
                  <a:cubicBezTo>
                    <a:pt x="8140107" y="526290"/>
                    <a:pt x="8261504" y="477109"/>
                    <a:pt x="8378803" y="429624"/>
                  </a:cubicBezTo>
                  <a:cubicBezTo>
                    <a:pt x="8456531" y="398109"/>
                    <a:pt x="8536944" y="365605"/>
                    <a:pt x="8616509" y="335644"/>
                  </a:cubicBezTo>
                  <a:cubicBezTo>
                    <a:pt x="8707946" y="301161"/>
                    <a:pt x="8791892" y="272755"/>
                    <a:pt x="8873294" y="248730"/>
                  </a:cubicBezTo>
                  <a:cubicBezTo>
                    <a:pt x="8966003" y="221313"/>
                    <a:pt x="9052776" y="200397"/>
                    <a:pt x="9138559" y="184710"/>
                  </a:cubicBezTo>
                  <a:cubicBezTo>
                    <a:pt x="9231692" y="167610"/>
                    <a:pt x="9323411" y="157011"/>
                    <a:pt x="9411455" y="153195"/>
                  </a:cubicBezTo>
                  <a:cubicBezTo>
                    <a:pt x="9506425" y="149097"/>
                    <a:pt x="9600547" y="152630"/>
                    <a:pt x="9691135" y="163936"/>
                  </a:cubicBezTo>
                  <a:cubicBezTo>
                    <a:pt x="10075253" y="211562"/>
                    <a:pt x="10473503" y="218910"/>
                    <a:pt x="10874863" y="185558"/>
                  </a:cubicBezTo>
                  <a:cubicBezTo>
                    <a:pt x="11064378" y="169871"/>
                    <a:pt x="11261383" y="145281"/>
                    <a:pt x="11476902" y="110656"/>
                  </a:cubicBezTo>
                  <a:cubicBezTo>
                    <a:pt x="11655111" y="81968"/>
                    <a:pt x="11843638" y="46778"/>
                    <a:pt x="12070179" y="0"/>
                  </a:cubicBezTo>
                  <a:lnTo>
                    <a:pt x="12070320" y="283"/>
                  </a:lnTo>
                  <a:cubicBezTo>
                    <a:pt x="11843778" y="47061"/>
                    <a:pt x="11655252" y="82250"/>
                    <a:pt x="11477043" y="110939"/>
                  </a:cubicBezTo>
                  <a:cubicBezTo>
                    <a:pt x="11261524" y="145563"/>
                    <a:pt x="11064519" y="170154"/>
                    <a:pt x="10875004" y="185841"/>
                  </a:cubicBezTo>
                  <a:cubicBezTo>
                    <a:pt x="10676868" y="202234"/>
                    <a:pt x="10477319" y="208876"/>
                    <a:pt x="10282151" y="205485"/>
                  </a:cubicBezTo>
                  <a:cubicBezTo>
                    <a:pt x="10083308" y="202093"/>
                    <a:pt x="9884466" y="188102"/>
                    <a:pt x="9691135" y="164218"/>
                  </a:cubicBezTo>
                  <a:cubicBezTo>
                    <a:pt x="9600547" y="152912"/>
                    <a:pt x="9506425" y="149379"/>
                    <a:pt x="9411597" y="153478"/>
                  </a:cubicBezTo>
                  <a:cubicBezTo>
                    <a:pt x="9323693" y="157293"/>
                    <a:pt x="9231974" y="167893"/>
                    <a:pt x="9138842" y="184993"/>
                  </a:cubicBezTo>
                  <a:cubicBezTo>
                    <a:pt x="9053058" y="200680"/>
                    <a:pt x="8966427" y="221737"/>
                    <a:pt x="8873718" y="249012"/>
                  </a:cubicBezTo>
                  <a:cubicBezTo>
                    <a:pt x="8792457" y="273038"/>
                    <a:pt x="8708369" y="301444"/>
                    <a:pt x="8616933" y="335927"/>
                  </a:cubicBezTo>
                  <a:cubicBezTo>
                    <a:pt x="8537368" y="365887"/>
                    <a:pt x="8456955" y="398392"/>
                    <a:pt x="8379227" y="429907"/>
                  </a:cubicBezTo>
                  <a:cubicBezTo>
                    <a:pt x="8261787" y="477392"/>
                    <a:pt x="8140390" y="526572"/>
                    <a:pt x="8017862" y="568545"/>
                  </a:cubicBezTo>
                  <a:cubicBezTo>
                    <a:pt x="7951864" y="591157"/>
                    <a:pt x="7890812" y="609953"/>
                    <a:pt x="7831314" y="625782"/>
                  </a:cubicBezTo>
                  <a:cubicBezTo>
                    <a:pt x="7764468" y="643730"/>
                    <a:pt x="7701438" y="657579"/>
                    <a:pt x="7638407" y="668461"/>
                  </a:cubicBezTo>
                  <a:cubicBezTo>
                    <a:pt x="7571420" y="679909"/>
                    <a:pt x="7500476" y="687116"/>
                    <a:pt x="7427270" y="690084"/>
                  </a:cubicBezTo>
                  <a:cubicBezTo>
                    <a:pt x="7359717" y="692769"/>
                    <a:pt x="7288066" y="691780"/>
                    <a:pt x="7214154" y="687116"/>
                  </a:cubicBezTo>
                  <a:cubicBezTo>
                    <a:pt x="7096855" y="679767"/>
                    <a:pt x="6978567" y="666483"/>
                    <a:pt x="6864236" y="653764"/>
                  </a:cubicBezTo>
                  <a:cubicBezTo>
                    <a:pt x="6714574" y="637087"/>
                    <a:pt x="6559966" y="619846"/>
                    <a:pt x="6405782" y="615465"/>
                  </a:cubicBezTo>
                  <a:cubicBezTo>
                    <a:pt x="6024632" y="604583"/>
                    <a:pt x="5614510" y="656307"/>
                    <a:pt x="5151816" y="773606"/>
                  </a:cubicBezTo>
                  <a:cubicBezTo>
                    <a:pt x="5016287" y="807948"/>
                    <a:pt x="4883301" y="833245"/>
                    <a:pt x="4756251" y="848791"/>
                  </a:cubicBezTo>
                  <a:cubicBezTo>
                    <a:pt x="4640931" y="863064"/>
                    <a:pt x="4527448" y="869565"/>
                    <a:pt x="4417922" y="86829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D91C91B-70C9-6E49-6C25-40E79DB41A63}"/>
                </a:ext>
              </a:extLst>
            </p:cNvPr>
            <p:cNvSpPr/>
            <p:nvPr/>
          </p:nvSpPr>
          <p:spPr>
            <a:xfrm>
              <a:off x="63454" y="-2901534"/>
              <a:ext cx="12069613" cy="813483"/>
            </a:xfrm>
            <a:custGeom>
              <a:avLst/>
              <a:gdLst>
                <a:gd name="connsiteX0" fmla="*/ 4417357 w 12069613"/>
                <a:gd name="connsiteY0" fmla="*/ 813318 h 813483"/>
                <a:gd name="connsiteX1" fmla="*/ 4320267 w 12069613"/>
                <a:gd name="connsiteY1" fmla="*/ 810350 h 813483"/>
                <a:gd name="connsiteX2" fmla="*/ 4031967 w 12069613"/>
                <a:gd name="connsiteY2" fmla="*/ 777987 h 813483"/>
                <a:gd name="connsiteX3" fmla="*/ 3753135 w 12069613"/>
                <a:gd name="connsiteY3" fmla="*/ 716935 h 813483"/>
                <a:gd name="connsiteX4" fmla="*/ 3214268 w 12069613"/>
                <a:gd name="connsiteY4" fmla="*/ 543955 h 813483"/>
                <a:gd name="connsiteX5" fmla="*/ 2641765 w 12069613"/>
                <a:gd name="connsiteY5" fmla="*/ 358680 h 813483"/>
                <a:gd name="connsiteX6" fmla="*/ 2041987 w 12069613"/>
                <a:gd name="connsiteY6" fmla="*/ 246045 h 813483"/>
                <a:gd name="connsiteX7" fmla="*/ 1313887 w 12069613"/>
                <a:gd name="connsiteY7" fmla="*/ 234597 h 813483"/>
                <a:gd name="connsiteX8" fmla="*/ 364474 w 12069613"/>
                <a:gd name="connsiteY8" fmla="*/ 385531 h 813483"/>
                <a:gd name="connsiteX9" fmla="*/ 141 w 12069613"/>
                <a:gd name="connsiteY9" fmla="*/ 502971 h 813483"/>
                <a:gd name="connsiteX10" fmla="*/ 0 w 12069613"/>
                <a:gd name="connsiteY10" fmla="*/ 502689 h 813483"/>
                <a:gd name="connsiteX11" fmla="*/ 364333 w 12069613"/>
                <a:gd name="connsiteY11" fmla="*/ 385249 h 813483"/>
                <a:gd name="connsiteX12" fmla="*/ 1313746 w 12069613"/>
                <a:gd name="connsiteY12" fmla="*/ 234173 h 813483"/>
                <a:gd name="connsiteX13" fmla="*/ 2041846 w 12069613"/>
                <a:gd name="connsiteY13" fmla="*/ 245621 h 813483"/>
                <a:gd name="connsiteX14" fmla="*/ 2641624 w 12069613"/>
                <a:gd name="connsiteY14" fmla="*/ 358256 h 813483"/>
                <a:gd name="connsiteX15" fmla="*/ 3214268 w 12069613"/>
                <a:gd name="connsiteY15" fmla="*/ 543531 h 813483"/>
                <a:gd name="connsiteX16" fmla="*/ 3753135 w 12069613"/>
                <a:gd name="connsiteY16" fmla="*/ 716511 h 813483"/>
                <a:gd name="connsiteX17" fmla="*/ 4031967 w 12069613"/>
                <a:gd name="connsiteY17" fmla="*/ 777563 h 813483"/>
                <a:gd name="connsiteX18" fmla="*/ 4320267 w 12069613"/>
                <a:gd name="connsiteY18" fmla="*/ 809926 h 813483"/>
                <a:gd name="connsiteX19" fmla="*/ 4716115 w 12069613"/>
                <a:gd name="connsiteY19" fmla="*/ 799327 h 813483"/>
                <a:gd name="connsiteX20" fmla="*/ 5103766 w 12069613"/>
                <a:gd name="connsiteY20" fmla="*/ 735590 h 813483"/>
                <a:gd name="connsiteX21" fmla="*/ 5404786 w 12069613"/>
                <a:gd name="connsiteY21" fmla="*/ 676375 h 813483"/>
                <a:gd name="connsiteX22" fmla="*/ 5709904 w 12069613"/>
                <a:gd name="connsiteY22" fmla="*/ 635250 h 813483"/>
                <a:gd name="connsiteX23" fmla="*/ 6018272 w 12069613"/>
                <a:gd name="connsiteY23" fmla="*/ 615324 h 813483"/>
                <a:gd name="connsiteX24" fmla="*/ 6328902 w 12069613"/>
                <a:gd name="connsiteY24" fmla="*/ 619563 h 813483"/>
                <a:gd name="connsiteX25" fmla="*/ 6721923 w 12069613"/>
                <a:gd name="connsiteY25" fmla="*/ 658569 h 813483"/>
                <a:gd name="connsiteX26" fmla="*/ 7148014 w 12069613"/>
                <a:gd name="connsiteY26" fmla="*/ 699270 h 813483"/>
                <a:gd name="connsiteX27" fmla="*/ 7365512 w 12069613"/>
                <a:gd name="connsiteY27" fmla="*/ 696867 h 813483"/>
                <a:gd name="connsiteX28" fmla="*/ 7579476 w 12069613"/>
                <a:gd name="connsiteY28" fmla="*/ 667331 h 813483"/>
                <a:gd name="connsiteX29" fmla="*/ 7775351 w 12069613"/>
                <a:gd name="connsiteY29" fmla="*/ 615889 h 813483"/>
                <a:gd name="connsiteX30" fmla="*/ 7963028 w 12069613"/>
                <a:gd name="connsiteY30" fmla="*/ 549325 h 813483"/>
                <a:gd name="connsiteX31" fmla="*/ 8324817 w 12069613"/>
                <a:gd name="connsiteY31" fmla="*/ 391184 h 813483"/>
                <a:gd name="connsiteX32" fmla="*/ 8727872 w 12069613"/>
                <a:gd name="connsiteY32" fmla="*/ 217215 h 813483"/>
                <a:gd name="connsiteX33" fmla="*/ 8938727 w 12069613"/>
                <a:gd name="connsiteY33" fmla="*/ 147542 h 813483"/>
                <a:gd name="connsiteX34" fmla="*/ 9160747 w 12069613"/>
                <a:gd name="connsiteY34" fmla="*/ 98503 h 813483"/>
                <a:gd name="connsiteX35" fmla="*/ 9416119 w 12069613"/>
                <a:gd name="connsiteY35" fmla="*/ 78293 h 813483"/>
                <a:gd name="connsiteX36" fmla="*/ 9671349 w 12069613"/>
                <a:gd name="connsiteY36" fmla="*/ 99068 h 813483"/>
                <a:gd name="connsiteX37" fmla="*/ 10558862 w 12069613"/>
                <a:gd name="connsiteY37" fmla="*/ 178351 h 813483"/>
                <a:gd name="connsiteX38" fmla="*/ 10875569 w 12069613"/>
                <a:gd name="connsiteY38" fmla="*/ 172698 h 813483"/>
                <a:gd name="connsiteX39" fmla="*/ 12069473 w 12069613"/>
                <a:gd name="connsiteY39" fmla="*/ 0 h 813483"/>
                <a:gd name="connsiteX40" fmla="*/ 12069613 w 12069613"/>
                <a:gd name="connsiteY40" fmla="*/ 283 h 813483"/>
                <a:gd name="connsiteX41" fmla="*/ 10875569 w 12069613"/>
                <a:gd name="connsiteY41" fmla="*/ 172980 h 813483"/>
                <a:gd name="connsiteX42" fmla="*/ 9671349 w 12069613"/>
                <a:gd name="connsiteY42" fmla="*/ 99351 h 813483"/>
                <a:gd name="connsiteX43" fmla="*/ 9416260 w 12069613"/>
                <a:gd name="connsiteY43" fmla="*/ 78576 h 813483"/>
                <a:gd name="connsiteX44" fmla="*/ 9161030 w 12069613"/>
                <a:gd name="connsiteY44" fmla="*/ 98785 h 813483"/>
                <a:gd name="connsiteX45" fmla="*/ 8939151 w 12069613"/>
                <a:gd name="connsiteY45" fmla="*/ 147825 h 813483"/>
                <a:gd name="connsiteX46" fmla="*/ 8728296 w 12069613"/>
                <a:gd name="connsiteY46" fmla="*/ 217497 h 813483"/>
                <a:gd name="connsiteX47" fmla="*/ 8325241 w 12069613"/>
                <a:gd name="connsiteY47" fmla="*/ 391467 h 813483"/>
                <a:gd name="connsiteX48" fmla="*/ 7963452 w 12069613"/>
                <a:gd name="connsiteY48" fmla="*/ 549608 h 813483"/>
                <a:gd name="connsiteX49" fmla="*/ 7775774 w 12069613"/>
                <a:gd name="connsiteY49" fmla="*/ 616172 h 813483"/>
                <a:gd name="connsiteX50" fmla="*/ 7579899 w 12069613"/>
                <a:gd name="connsiteY50" fmla="*/ 667613 h 813483"/>
                <a:gd name="connsiteX51" fmla="*/ 7365935 w 12069613"/>
                <a:gd name="connsiteY51" fmla="*/ 697150 h 813483"/>
                <a:gd name="connsiteX52" fmla="*/ 7148438 w 12069613"/>
                <a:gd name="connsiteY52" fmla="*/ 699553 h 813483"/>
                <a:gd name="connsiteX53" fmla="*/ 6722347 w 12069613"/>
                <a:gd name="connsiteY53" fmla="*/ 658851 h 813483"/>
                <a:gd name="connsiteX54" fmla="*/ 6329467 w 12069613"/>
                <a:gd name="connsiteY54" fmla="*/ 619846 h 813483"/>
                <a:gd name="connsiteX55" fmla="*/ 6018837 w 12069613"/>
                <a:gd name="connsiteY55" fmla="*/ 615606 h 813483"/>
                <a:gd name="connsiteX56" fmla="*/ 5710610 w 12069613"/>
                <a:gd name="connsiteY56" fmla="*/ 635533 h 813483"/>
                <a:gd name="connsiteX57" fmla="*/ 5405492 w 12069613"/>
                <a:gd name="connsiteY57" fmla="*/ 676658 h 813483"/>
                <a:gd name="connsiteX58" fmla="*/ 5104473 w 12069613"/>
                <a:gd name="connsiteY58" fmla="*/ 735873 h 813483"/>
                <a:gd name="connsiteX59" fmla="*/ 4716822 w 12069613"/>
                <a:gd name="connsiteY59" fmla="*/ 799751 h 813483"/>
                <a:gd name="connsiteX60" fmla="*/ 4417357 w 12069613"/>
                <a:gd name="connsiteY60" fmla="*/ 813318 h 81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9613" h="813483">
                  <a:moveTo>
                    <a:pt x="4417357" y="813318"/>
                  </a:moveTo>
                  <a:cubicBezTo>
                    <a:pt x="4384711" y="812894"/>
                    <a:pt x="4352348" y="811905"/>
                    <a:pt x="4320267" y="810350"/>
                  </a:cubicBezTo>
                  <a:cubicBezTo>
                    <a:pt x="4226994" y="805545"/>
                    <a:pt x="4130045" y="794663"/>
                    <a:pt x="4031967" y="777987"/>
                  </a:cubicBezTo>
                  <a:cubicBezTo>
                    <a:pt x="3942367" y="762724"/>
                    <a:pt x="3851214" y="742798"/>
                    <a:pt x="3753135" y="716935"/>
                  </a:cubicBezTo>
                  <a:cubicBezTo>
                    <a:pt x="3563902" y="667048"/>
                    <a:pt x="3375659" y="601474"/>
                    <a:pt x="3214268" y="543955"/>
                  </a:cubicBezTo>
                  <a:cubicBezTo>
                    <a:pt x="3033232" y="479512"/>
                    <a:pt x="2838629" y="412383"/>
                    <a:pt x="2641765" y="358680"/>
                  </a:cubicBezTo>
                  <a:cubicBezTo>
                    <a:pt x="2426670" y="300030"/>
                    <a:pt x="2230513" y="263145"/>
                    <a:pt x="2041987" y="246045"/>
                  </a:cubicBezTo>
                  <a:cubicBezTo>
                    <a:pt x="1800606" y="224139"/>
                    <a:pt x="1555692" y="220182"/>
                    <a:pt x="1313887" y="234597"/>
                  </a:cubicBezTo>
                  <a:cubicBezTo>
                    <a:pt x="988277" y="253959"/>
                    <a:pt x="668885" y="304694"/>
                    <a:pt x="364474" y="385531"/>
                  </a:cubicBezTo>
                  <a:cubicBezTo>
                    <a:pt x="253252" y="415068"/>
                    <a:pt x="122810" y="452095"/>
                    <a:pt x="141" y="502971"/>
                  </a:cubicBezTo>
                  <a:lnTo>
                    <a:pt x="0" y="502689"/>
                  </a:lnTo>
                  <a:cubicBezTo>
                    <a:pt x="122810" y="451953"/>
                    <a:pt x="253111" y="414785"/>
                    <a:pt x="364333" y="385249"/>
                  </a:cubicBezTo>
                  <a:cubicBezTo>
                    <a:pt x="668744" y="304411"/>
                    <a:pt x="988136" y="253535"/>
                    <a:pt x="1313746" y="234173"/>
                  </a:cubicBezTo>
                  <a:cubicBezTo>
                    <a:pt x="1555551" y="219758"/>
                    <a:pt x="1800465" y="223574"/>
                    <a:pt x="2041846" y="245621"/>
                  </a:cubicBezTo>
                  <a:cubicBezTo>
                    <a:pt x="2230372" y="262721"/>
                    <a:pt x="2426529" y="299606"/>
                    <a:pt x="2641624" y="358256"/>
                  </a:cubicBezTo>
                  <a:cubicBezTo>
                    <a:pt x="2838488" y="411959"/>
                    <a:pt x="3033232" y="479087"/>
                    <a:pt x="3214268" y="543531"/>
                  </a:cubicBezTo>
                  <a:cubicBezTo>
                    <a:pt x="3375801" y="601050"/>
                    <a:pt x="3563902" y="666624"/>
                    <a:pt x="3753135" y="716511"/>
                  </a:cubicBezTo>
                  <a:cubicBezTo>
                    <a:pt x="3851072" y="742374"/>
                    <a:pt x="3942367" y="762300"/>
                    <a:pt x="4031967" y="777563"/>
                  </a:cubicBezTo>
                  <a:cubicBezTo>
                    <a:pt x="4130045" y="794239"/>
                    <a:pt x="4226994" y="805121"/>
                    <a:pt x="4320267" y="809926"/>
                  </a:cubicBezTo>
                  <a:cubicBezTo>
                    <a:pt x="4447600" y="816427"/>
                    <a:pt x="4580868" y="812894"/>
                    <a:pt x="4716115" y="799327"/>
                  </a:cubicBezTo>
                  <a:cubicBezTo>
                    <a:pt x="4841045" y="786749"/>
                    <a:pt x="4971487" y="765268"/>
                    <a:pt x="5103766" y="735590"/>
                  </a:cubicBezTo>
                  <a:cubicBezTo>
                    <a:pt x="5205660" y="712696"/>
                    <a:pt x="5306990" y="692769"/>
                    <a:pt x="5404786" y="676375"/>
                  </a:cubicBezTo>
                  <a:cubicBezTo>
                    <a:pt x="5507811" y="659134"/>
                    <a:pt x="5610553" y="645284"/>
                    <a:pt x="5709904" y="635250"/>
                  </a:cubicBezTo>
                  <a:cubicBezTo>
                    <a:pt x="5813918" y="624651"/>
                    <a:pt x="5917650" y="618009"/>
                    <a:pt x="6018272" y="615324"/>
                  </a:cubicBezTo>
                  <a:cubicBezTo>
                    <a:pt x="6123135" y="612497"/>
                    <a:pt x="6227573" y="613910"/>
                    <a:pt x="6328902" y="619563"/>
                  </a:cubicBezTo>
                  <a:cubicBezTo>
                    <a:pt x="6460615" y="626912"/>
                    <a:pt x="6593460" y="643023"/>
                    <a:pt x="6721923" y="658569"/>
                  </a:cubicBezTo>
                  <a:cubicBezTo>
                    <a:pt x="6861127" y="675527"/>
                    <a:pt x="7005136" y="692910"/>
                    <a:pt x="7148014" y="699270"/>
                  </a:cubicBezTo>
                  <a:cubicBezTo>
                    <a:pt x="7222492" y="702520"/>
                    <a:pt x="7295697" y="701672"/>
                    <a:pt x="7365512" y="696867"/>
                  </a:cubicBezTo>
                  <a:cubicBezTo>
                    <a:pt x="7439282" y="691638"/>
                    <a:pt x="7511216" y="681746"/>
                    <a:pt x="7579476" y="667331"/>
                  </a:cubicBezTo>
                  <a:cubicBezTo>
                    <a:pt x="7643778" y="653764"/>
                    <a:pt x="7707939" y="636946"/>
                    <a:pt x="7775351" y="615889"/>
                  </a:cubicBezTo>
                  <a:cubicBezTo>
                    <a:pt x="7835413" y="597093"/>
                    <a:pt x="7896889" y="575329"/>
                    <a:pt x="7963028" y="549325"/>
                  </a:cubicBezTo>
                  <a:cubicBezTo>
                    <a:pt x="8085980" y="501134"/>
                    <a:pt x="8207377" y="445170"/>
                    <a:pt x="8324817" y="391184"/>
                  </a:cubicBezTo>
                  <a:cubicBezTo>
                    <a:pt x="8455258" y="331122"/>
                    <a:pt x="8590223" y="269080"/>
                    <a:pt x="8727872" y="217215"/>
                  </a:cubicBezTo>
                  <a:cubicBezTo>
                    <a:pt x="8801926" y="189374"/>
                    <a:pt x="8870892" y="166479"/>
                    <a:pt x="8938727" y="147542"/>
                  </a:cubicBezTo>
                  <a:cubicBezTo>
                    <a:pt x="9014760" y="126202"/>
                    <a:pt x="9087400" y="110232"/>
                    <a:pt x="9160747" y="98503"/>
                  </a:cubicBezTo>
                  <a:cubicBezTo>
                    <a:pt x="9245117" y="85077"/>
                    <a:pt x="9331042" y="78293"/>
                    <a:pt x="9416119" y="78293"/>
                  </a:cubicBezTo>
                  <a:cubicBezTo>
                    <a:pt x="9502467" y="78293"/>
                    <a:pt x="9588393" y="85218"/>
                    <a:pt x="9671349" y="99068"/>
                  </a:cubicBezTo>
                  <a:cubicBezTo>
                    <a:pt x="9969402" y="148531"/>
                    <a:pt x="10266747" y="175100"/>
                    <a:pt x="10558862" y="178351"/>
                  </a:cubicBezTo>
                  <a:cubicBezTo>
                    <a:pt x="10665138" y="179481"/>
                    <a:pt x="10770848" y="177644"/>
                    <a:pt x="10875569" y="172698"/>
                  </a:cubicBezTo>
                  <a:cubicBezTo>
                    <a:pt x="11244283" y="155174"/>
                    <a:pt x="11634760" y="98644"/>
                    <a:pt x="12069473" y="0"/>
                  </a:cubicBezTo>
                  <a:lnTo>
                    <a:pt x="12069613" y="283"/>
                  </a:lnTo>
                  <a:cubicBezTo>
                    <a:pt x="11634902" y="98927"/>
                    <a:pt x="11244283" y="155456"/>
                    <a:pt x="10875569" y="172980"/>
                  </a:cubicBezTo>
                  <a:cubicBezTo>
                    <a:pt x="10482972" y="191635"/>
                    <a:pt x="10077797" y="166903"/>
                    <a:pt x="9671349" y="99351"/>
                  </a:cubicBezTo>
                  <a:cubicBezTo>
                    <a:pt x="9588393" y="85501"/>
                    <a:pt x="9502467" y="78576"/>
                    <a:pt x="9416260" y="78576"/>
                  </a:cubicBezTo>
                  <a:cubicBezTo>
                    <a:pt x="9331183" y="78576"/>
                    <a:pt x="9245258" y="85360"/>
                    <a:pt x="9161030" y="98785"/>
                  </a:cubicBezTo>
                  <a:cubicBezTo>
                    <a:pt x="9087682" y="110374"/>
                    <a:pt x="9015183" y="126485"/>
                    <a:pt x="8939151" y="147825"/>
                  </a:cubicBezTo>
                  <a:cubicBezTo>
                    <a:pt x="8871457" y="166762"/>
                    <a:pt x="8802491" y="189656"/>
                    <a:pt x="8728296" y="217497"/>
                  </a:cubicBezTo>
                  <a:cubicBezTo>
                    <a:pt x="8590647" y="269363"/>
                    <a:pt x="8455683" y="331404"/>
                    <a:pt x="8325241" y="391467"/>
                  </a:cubicBezTo>
                  <a:cubicBezTo>
                    <a:pt x="8207801" y="445452"/>
                    <a:pt x="8086404" y="501275"/>
                    <a:pt x="7963452" y="549608"/>
                  </a:cubicBezTo>
                  <a:cubicBezTo>
                    <a:pt x="7897171" y="575612"/>
                    <a:pt x="7835837" y="597375"/>
                    <a:pt x="7775774" y="616172"/>
                  </a:cubicBezTo>
                  <a:cubicBezTo>
                    <a:pt x="7708363" y="637229"/>
                    <a:pt x="7644202" y="654046"/>
                    <a:pt x="7579899" y="667613"/>
                  </a:cubicBezTo>
                  <a:cubicBezTo>
                    <a:pt x="7511640" y="682028"/>
                    <a:pt x="7439707" y="691921"/>
                    <a:pt x="7365935" y="697150"/>
                  </a:cubicBezTo>
                  <a:cubicBezTo>
                    <a:pt x="7296122" y="702096"/>
                    <a:pt x="7222916" y="702944"/>
                    <a:pt x="7148438" y="699553"/>
                  </a:cubicBezTo>
                  <a:cubicBezTo>
                    <a:pt x="7005418" y="693193"/>
                    <a:pt x="6861551" y="675810"/>
                    <a:pt x="6722347" y="658851"/>
                  </a:cubicBezTo>
                  <a:cubicBezTo>
                    <a:pt x="6593884" y="643306"/>
                    <a:pt x="6461181" y="627195"/>
                    <a:pt x="6329467" y="619846"/>
                  </a:cubicBezTo>
                  <a:cubicBezTo>
                    <a:pt x="6228138" y="614193"/>
                    <a:pt x="6123558" y="612780"/>
                    <a:pt x="6018837" y="615606"/>
                  </a:cubicBezTo>
                  <a:cubicBezTo>
                    <a:pt x="5918357" y="618291"/>
                    <a:pt x="5814624" y="625075"/>
                    <a:pt x="5710610" y="635533"/>
                  </a:cubicBezTo>
                  <a:cubicBezTo>
                    <a:pt x="5611260" y="645567"/>
                    <a:pt x="5508659" y="659417"/>
                    <a:pt x="5405492" y="676658"/>
                  </a:cubicBezTo>
                  <a:cubicBezTo>
                    <a:pt x="5307697" y="693052"/>
                    <a:pt x="5206367" y="712978"/>
                    <a:pt x="5104473" y="735873"/>
                  </a:cubicBezTo>
                  <a:cubicBezTo>
                    <a:pt x="4972194" y="765692"/>
                    <a:pt x="4841752" y="787173"/>
                    <a:pt x="4716822" y="799751"/>
                  </a:cubicBezTo>
                  <a:cubicBezTo>
                    <a:pt x="4614927" y="809785"/>
                    <a:pt x="4514729" y="814449"/>
                    <a:pt x="4417357" y="81331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6B73F5F-B92B-666A-3BA3-139FB7895908}"/>
                </a:ext>
              </a:extLst>
            </p:cNvPr>
            <p:cNvSpPr/>
            <p:nvPr/>
          </p:nvSpPr>
          <p:spPr>
            <a:xfrm>
              <a:off x="59779" y="-2872421"/>
              <a:ext cx="12068765" cy="759376"/>
            </a:xfrm>
            <a:custGeom>
              <a:avLst/>
              <a:gdLst>
                <a:gd name="connsiteX0" fmla="*/ 4422727 w 12068765"/>
                <a:gd name="connsiteY0" fmla="*/ 759191 h 759376"/>
                <a:gd name="connsiteX1" fmla="*/ 4294547 w 12068765"/>
                <a:gd name="connsiteY1" fmla="*/ 754669 h 759376"/>
                <a:gd name="connsiteX2" fmla="*/ 4011333 w 12068765"/>
                <a:gd name="connsiteY2" fmla="*/ 722164 h 759376"/>
                <a:gd name="connsiteX3" fmla="*/ 3736176 w 12068765"/>
                <a:gd name="connsiteY3" fmla="*/ 664504 h 759376"/>
                <a:gd name="connsiteX4" fmla="*/ 3200559 w 12068765"/>
                <a:gd name="connsiteY4" fmla="*/ 506222 h 759376"/>
                <a:gd name="connsiteX5" fmla="*/ 2627067 w 12068765"/>
                <a:gd name="connsiteY5" fmla="*/ 341580 h 759376"/>
                <a:gd name="connsiteX6" fmla="*/ 2030540 w 12068765"/>
                <a:gd name="connsiteY6" fmla="*/ 247882 h 759376"/>
                <a:gd name="connsiteX7" fmla="*/ 1714964 w 12068765"/>
                <a:gd name="connsiteY7" fmla="*/ 235587 h 759376"/>
                <a:gd name="connsiteX8" fmla="*/ 1302864 w 12068765"/>
                <a:gd name="connsiteY8" fmla="*/ 245903 h 759376"/>
                <a:gd name="connsiteX9" fmla="*/ 358397 w 12068765"/>
                <a:gd name="connsiteY9" fmla="*/ 383694 h 759376"/>
                <a:gd name="connsiteX10" fmla="*/ 141 w 12068765"/>
                <a:gd name="connsiteY10" fmla="*/ 485447 h 759376"/>
                <a:gd name="connsiteX11" fmla="*/ 0 w 12068765"/>
                <a:gd name="connsiteY11" fmla="*/ 485164 h 759376"/>
                <a:gd name="connsiteX12" fmla="*/ 358256 w 12068765"/>
                <a:gd name="connsiteY12" fmla="*/ 383270 h 759376"/>
                <a:gd name="connsiteX13" fmla="*/ 1302722 w 12068765"/>
                <a:gd name="connsiteY13" fmla="*/ 245479 h 759376"/>
                <a:gd name="connsiteX14" fmla="*/ 2030540 w 12068765"/>
                <a:gd name="connsiteY14" fmla="*/ 247458 h 759376"/>
                <a:gd name="connsiteX15" fmla="*/ 2627209 w 12068765"/>
                <a:gd name="connsiteY15" fmla="*/ 341155 h 759376"/>
                <a:gd name="connsiteX16" fmla="*/ 3200842 w 12068765"/>
                <a:gd name="connsiteY16" fmla="*/ 505798 h 759376"/>
                <a:gd name="connsiteX17" fmla="*/ 3736459 w 12068765"/>
                <a:gd name="connsiteY17" fmla="*/ 664080 h 759376"/>
                <a:gd name="connsiteX18" fmla="*/ 4011616 w 12068765"/>
                <a:gd name="connsiteY18" fmla="*/ 721740 h 759376"/>
                <a:gd name="connsiteX19" fmla="*/ 4294688 w 12068765"/>
                <a:gd name="connsiteY19" fmla="*/ 754245 h 759376"/>
                <a:gd name="connsiteX20" fmla="*/ 4678382 w 12068765"/>
                <a:gd name="connsiteY20" fmla="*/ 750005 h 759376"/>
                <a:gd name="connsiteX21" fmla="*/ 5056282 w 12068765"/>
                <a:gd name="connsiteY21" fmla="*/ 697857 h 759376"/>
                <a:gd name="connsiteX22" fmla="*/ 5354051 w 12068765"/>
                <a:gd name="connsiteY22" fmla="*/ 649100 h 759376"/>
                <a:gd name="connsiteX23" fmla="*/ 5654505 w 12068765"/>
                <a:gd name="connsiteY23" fmla="*/ 619422 h 759376"/>
                <a:gd name="connsiteX24" fmla="*/ 5957079 w 12068765"/>
                <a:gd name="connsiteY24" fmla="*/ 610660 h 759376"/>
                <a:gd name="connsiteX25" fmla="*/ 6261067 w 12068765"/>
                <a:gd name="connsiteY25" fmla="*/ 624651 h 759376"/>
                <a:gd name="connsiteX26" fmla="*/ 6590775 w 12068765"/>
                <a:gd name="connsiteY26" fmla="*/ 663374 h 759376"/>
                <a:gd name="connsiteX27" fmla="*/ 7073678 w 12068765"/>
                <a:gd name="connsiteY27" fmla="*/ 711282 h 759376"/>
                <a:gd name="connsiteX28" fmla="*/ 7520826 w 12068765"/>
                <a:gd name="connsiteY28" fmla="*/ 666341 h 759376"/>
                <a:gd name="connsiteX29" fmla="*/ 7715005 w 12068765"/>
                <a:gd name="connsiteY29" fmla="*/ 607551 h 759376"/>
                <a:gd name="connsiteX30" fmla="*/ 7900139 w 12068765"/>
                <a:gd name="connsiteY30" fmla="*/ 533356 h 759376"/>
                <a:gd name="connsiteX31" fmla="*/ 8255003 w 12068765"/>
                <a:gd name="connsiteY31" fmla="*/ 359245 h 759376"/>
                <a:gd name="connsiteX32" fmla="*/ 8670918 w 12068765"/>
                <a:gd name="connsiteY32" fmla="*/ 158848 h 759376"/>
                <a:gd name="connsiteX33" fmla="*/ 8890818 w 12068765"/>
                <a:gd name="connsiteY33" fmla="*/ 79283 h 759376"/>
                <a:gd name="connsiteX34" fmla="*/ 9124992 w 12068765"/>
                <a:gd name="connsiteY34" fmla="*/ 24308 h 759376"/>
                <a:gd name="connsiteX35" fmla="*/ 9377962 w 12068765"/>
                <a:gd name="connsiteY35" fmla="*/ 5229 h 759376"/>
                <a:gd name="connsiteX36" fmla="*/ 9388985 w 12068765"/>
                <a:gd name="connsiteY36" fmla="*/ 5370 h 759376"/>
                <a:gd name="connsiteX37" fmla="*/ 9651565 w 12068765"/>
                <a:gd name="connsiteY37" fmla="*/ 34342 h 759376"/>
                <a:gd name="connsiteX38" fmla="*/ 10258550 w 12068765"/>
                <a:gd name="connsiteY38" fmla="*/ 129876 h 759376"/>
                <a:gd name="connsiteX39" fmla="*/ 10566494 w 12068765"/>
                <a:gd name="connsiteY39" fmla="*/ 154043 h 759376"/>
                <a:gd name="connsiteX40" fmla="*/ 10876135 w 12068765"/>
                <a:gd name="connsiteY40" fmla="*/ 159837 h 759376"/>
                <a:gd name="connsiteX41" fmla="*/ 11479728 w 12068765"/>
                <a:gd name="connsiteY41" fmla="*/ 113907 h 759376"/>
                <a:gd name="connsiteX42" fmla="*/ 12068624 w 12068765"/>
                <a:gd name="connsiteY42" fmla="*/ 0 h 759376"/>
                <a:gd name="connsiteX43" fmla="*/ 12068765 w 12068765"/>
                <a:gd name="connsiteY43" fmla="*/ 283 h 759376"/>
                <a:gd name="connsiteX44" fmla="*/ 11479869 w 12068765"/>
                <a:gd name="connsiteY44" fmla="*/ 114190 h 759376"/>
                <a:gd name="connsiteX45" fmla="*/ 10876135 w 12068765"/>
                <a:gd name="connsiteY45" fmla="*/ 160261 h 759376"/>
                <a:gd name="connsiteX46" fmla="*/ 10566353 w 12068765"/>
                <a:gd name="connsiteY46" fmla="*/ 154467 h 759376"/>
                <a:gd name="connsiteX47" fmla="*/ 10258267 w 12068765"/>
                <a:gd name="connsiteY47" fmla="*/ 130301 h 759376"/>
                <a:gd name="connsiteX48" fmla="*/ 9651282 w 12068765"/>
                <a:gd name="connsiteY48" fmla="*/ 34766 h 759376"/>
                <a:gd name="connsiteX49" fmla="*/ 9388702 w 12068765"/>
                <a:gd name="connsiteY49" fmla="*/ 5794 h 759376"/>
                <a:gd name="connsiteX50" fmla="*/ 9377679 w 12068765"/>
                <a:gd name="connsiteY50" fmla="*/ 5653 h 759376"/>
                <a:gd name="connsiteX51" fmla="*/ 9124851 w 12068765"/>
                <a:gd name="connsiteY51" fmla="*/ 24732 h 759376"/>
                <a:gd name="connsiteX52" fmla="*/ 8890818 w 12068765"/>
                <a:gd name="connsiteY52" fmla="*/ 79565 h 759376"/>
                <a:gd name="connsiteX53" fmla="*/ 8671060 w 12068765"/>
                <a:gd name="connsiteY53" fmla="*/ 159131 h 759376"/>
                <a:gd name="connsiteX54" fmla="*/ 8255145 w 12068765"/>
                <a:gd name="connsiteY54" fmla="*/ 359386 h 759376"/>
                <a:gd name="connsiteX55" fmla="*/ 7900139 w 12068765"/>
                <a:gd name="connsiteY55" fmla="*/ 533497 h 759376"/>
                <a:gd name="connsiteX56" fmla="*/ 7715005 w 12068765"/>
                <a:gd name="connsiteY56" fmla="*/ 607833 h 759376"/>
                <a:gd name="connsiteX57" fmla="*/ 7520826 w 12068765"/>
                <a:gd name="connsiteY57" fmla="*/ 666624 h 759376"/>
                <a:gd name="connsiteX58" fmla="*/ 7073537 w 12068765"/>
                <a:gd name="connsiteY58" fmla="*/ 711565 h 759376"/>
                <a:gd name="connsiteX59" fmla="*/ 6590633 w 12068765"/>
                <a:gd name="connsiteY59" fmla="*/ 663656 h 759376"/>
                <a:gd name="connsiteX60" fmla="*/ 6260925 w 12068765"/>
                <a:gd name="connsiteY60" fmla="*/ 624934 h 759376"/>
                <a:gd name="connsiteX61" fmla="*/ 5971494 w 12068765"/>
                <a:gd name="connsiteY61" fmla="*/ 611084 h 759376"/>
                <a:gd name="connsiteX62" fmla="*/ 5956938 w 12068765"/>
                <a:gd name="connsiteY62" fmla="*/ 610943 h 759376"/>
                <a:gd name="connsiteX63" fmla="*/ 5654364 w 12068765"/>
                <a:gd name="connsiteY63" fmla="*/ 619705 h 759376"/>
                <a:gd name="connsiteX64" fmla="*/ 5353909 w 12068765"/>
                <a:gd name="connsiteY64" fmla="*/ 649383 h 759376"/>
                <a:gd name="connsiteX65" fmla="*/ 5056140 w 12068765"/>
                <a:gd name="connsiteY65" fmla="*/ 698139 h 759376"/>
                <a:gd name="connsiteX66" fmla="*/ 4678241 w 12068765"/>
                <a:gd name="connsiteY66" fmla="*/ 750288 h 759376"/>
                <a:gd name="connsiteX67" fmla="*/ 4422727 w 12068765"/>
                <a:gd name="connsiteY67" fmla="*/ 759191 h 7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068765" h="759376">
                  <a:moveTo>
                    <a:pt x="4422727" y="759191"/>
                  </a:moveTo>
                  <a:cubicBezTo>
                    <a:pt x="4379482" y="758767"/>
                    <a:pt x="4336661" y="757213"/>
                    <a:pt x="4294547" y="754669"/>
                  </a:cubicBezTo>
                  <a:cubicBezTo>
                    <a:pt x="4202121" y="749157"/>
                    <a:pt x="4109553" y="738417"/>
                    <a:pt x="4011333" y="722164"/>
                  </a:cubicBezTo>
                  <a:cubicBezTo>
                    <a:pt x="3923430" y="707467"/>
                    <a:pt x="3833407" y="688671"/>
                    <a:pt x="3736176" y="664504"/>
                  </a:cubicBezTo>
                  <a:cubicBezTo>
                    <a:pt x="3558532" y="620411"/>
                    <a:pt x="3388520" y="566708"/>
                    <a:pt x="3200559" y="506222"/>
                  </a:cubicBezTo>
                  <a:cubicBezTo>
                    <a:pt x="3033232" y="452377"/>
                    <a:pt x="2834248" y="390619"/>
                    <a:pt x="2627067" y="341580"/>
                  </a:cubicBezTo>
                  <a:cubicBezTo>
                    <a:pt x="2413527" y="290986"/>
                    <a:pt x="2218500" y="260318"/>
                    <a:pt x="2030540" y="247882"/>
                  </a:cubicBezTo>
                  <a:cubicBezTo>
                    <a:pt x="1925819" y="240957"/>
                    <a:pt x="1820391" y="236859"/>
                    <a:pt x="1714964" y="235587"/>
                  </a:cubicBezTo>
                  <a:cubicBezTo>
                    <a:pt x="1577314" y="234032"/>
                    <a:pt x="1439524" y="237424"/>
                    <a:pt x="1302864" y="245903"/>
                  </a:cubicBezTo>
                  <a:cubicBezTo>
                    <a:pt x="978808" y="265689"/>
                    <a:pt x="661113" y="312043"/>
                    <a:pt x="358397" y="383694"/>
                  </a:cubicBezTo>
                  <a:cubicBezTo>
                    <a:pt x="249012" y="409556"/>
                    <a:pt x="120973" y="441919"/>
                    <a:pt x="141" y="485447"/>
                  </a:cubicBezTo>
                  <a:lnTo>
                    <a:pt x="0" y="485164"/>
                  </a:lnTo>
                  <a:cubicBezTo>
                    <a:pt x="120832" y="441495"/>
                    <a:pt x="248871" y="409132"/>
                    <a:pt x="358256" y="383270"/>
                  </a:cubicBezTo>
                  <a:cubicBezTo>
                    <a:pt x="660971" y="311760"/>
                    <a:pt x="978667" y="265406"/>
                    <a:pt x="1302722" y="245479"/>
                  </a:cubicBezTo>
                  <a:cubicBezTo>
                    <a:pt x="1544245" y="230640"/>
                    <a:pt x="1789159" y="231347"/>
                    <a:pt x="2030540" y="247458"/>
                  </a:cubicBezTo>
                  <a:cubicBezTo>
                    <a:pt x="2218500" y="260036"/>
                    <a:pt x="2413668" y="290703"/>
                    <a:pt x="2627209" y="341155"/>
                  </a:cubicBezTo>
                  <a:cubicBezTo>
                    <a:pt x="2834531" y="390195"/>
                    <a:pt x="3033515" y="451953"/>
                    <a:pt x="3200842" y="505798"/>
                  </a:cubicBezTo>
                  <a:cubicBezTo>
                    <a:pt x="3388661" y="566284"/>
                    <a:pt x="3558673" y="619987"/>
                    <a:pt x="3736459" y="664080"/>
                  </a:cubicBezTo>
                  <a:cubicBezTo>
                    <a:pt x="3833831" y="688247"/>
                    <a:pt x="3923854" y="707043"/>
                    <a:pt x="4011616" y="721740"/>
                  </a:cubicBezTo>
                  <a:cubicBezTo>
                    <a:pt x="4109695" y="738134"/>
                    <a:pt x="4202403" y="748733"/>
                    <a:pt x="4294688" y="754245"/>
                  </a:cubicBezTo>
                  <a:cubicBezTo>
                    <a:pt x="4418487" y="761735"/>
                    <a:pt x="4547657" y="760322"/>
                    <a:pt x="4678382" y="750005"/>
                  </a:cubicBezTo>
                  <a:cubicBezTo>
                    <a:pt x="4800768" y="740395"/>
                    <a:pt x="4927960" y="722871"/>
                    <a:pt x="5056282" y="697857"/>
                  </a:cubicBezTo>
                  <a:cubicBezTo>
                    <a:pt x="5156056" y="678354"/>
                    <a:pt x="5256255" y="661960"/>
                    <a:pt x="5354051" y="649100"/>
                  </a:cubicBezTo>
                  <a:cubicBezTo>
                    <a:pt x="5454815" y="635816"/>
                    <a:pt x="5555861" y="625782"/>
                    <a:pt x="5654505" y="619422"/>
                  </a:cubicBezTo>
                  <a:cubicBezTo>
                    <a:pt x="5755976" y="612780"/>
                    <a:pt x="5857729" y="609812"/>
                    <a:pt x="5957079" y="610660"/>
                  </a:cubicBezTo>
                  <a:cubicBezTo>
                    <a:pt x="6059115" y="611367"/>
                    <a:pt x="6161292" y="616172"/>
                    <a:pt x="6261067" y="624651"/>
                  </a:cubicBezTo>
                  <a:cubicBezTo>
                    <a:pt x="6371299" y="633978"/>
                    <a:pt x="6482945" y="648959"/>
                    <a:pt x="6590775" y="663374"/>
                  </a:cubicBezTo>
                  <a:cubicBezTo>
                    <a:pt x="6748492" y="684431"/>
                    <a:pt x="6911438" y="706336"/>
                    <a:pt x="7073678" y="711282"/>
                  </a:cubicBezTo>
                  <a:cubicBezTo>
                    <a:pt x="7230547" y="716087"/>
                    <a:pt x="7381057" y="700966"/>
                    <a:pt x="7520826" y="666341"/>
                  </a:cubicBezTo>
                  <a:cubicBezTo>
                    <a:pt x="7584846" y="650513"/>
                    <a:pt x="7648301" y="631293"/>
                    <a:pt x="7715005" y="607551"/>
                  </a:cubicBezTo>
                  <a:cubicBezTo>
                    <a:pt x="7774361" y="586352"/>
                    <a:pt x="7834989" y="562045"/>
                    <a:pt x="7900139" y="533356"/>
                  </a:cubicBezTo>
                  <a:cubicBezTo>
                    <a:pt x="8021112" y="479794"/>
                    <a:pt x="8140107" y="418460"/>
                    <a:pt x="8255003" y="359245"/>
                  </a:cubicBezTo>
                  <a:cubicBezTo>
                    <a:pt x="8389261" y="289996"/>
                    <a:pt x="8528041" y="218345"/>
                    <a:pt x="8670918" y="158848"/>
                  </a:cubicBezTo>
                  <a:cubicBezTo>
                    <a:pt x="8747799" y="126909"/>
                    <a:pt x="8819733" y="100764"/>
                    <a:pt x="8890818" y="79283"/>
                  </a:cubicBezTo>
                  <a:cubicBezTo>
                    <a:pt x="8970525" y="55116"/>
                    <a:pt x="9047123" y="37168"/>
                    <a:pt x="9124992" y="24308"/>
                  </a:cubicBezTo>
                  <a:cubicBezTo>
                    <a:pt x="9208090" y="10741"/>
                    <a:pt x="9293167" y="4240"/>
                    <a:pt x="9377962" y="5229"/>
                  </a:cubicBezTo>
                  <a:cubicBezTo>
                    <a:pt x="9381636" y="5229"/>
                    <a:pt x="9385310" y="5370"/>
                    <a:pt x="9388985" y="5370"/>
                  </a:cubicBezTo>
                  <a:cubicBezTo>
                    <a:pt x="9477877" y="7066"/>
                    <a:pt x="9566204" y="16817"/>
                    <a:pt x="9651565" y="34342"/>
                  </a:cubicBezTo>
                  <a:cubicBezTo>
                    <a:pt x="9858604" y="76880"/>
                    <a:pt x="10062817" y="108961"/>
                    <a:pt x="10258550" y="129876"/>
                  </a:cubicBezTo>
                  <a:cubicBezTo>
                    <a:pt x="10362282" y="140900"/>
                    <a:pt x="10465872" y="149097"/>
                    <a:pt x="10566494" y="154043"/>
                  </a:cubicBezTo>
                  <a:cubicBezTo>
                    <a:pt x="10670791" y="159272"/>
                    <a:pt x="10774947" y="161109"/>
                    <a:pt x="10876135" y="159837"/>
                  </a:cubicBezTo>
                  <a:cubicBezTo>
                    <a:pt x="11072999" y="157293"/>
                    <a:pt x="11276081" y="141748"/>
                    <a:pt x="11479728" y="113907"/>
                  </a:cubicBezTo>
                  <a:cubicBezTo>
                    <a:pt x="11672352" y="87479"/>
                    <a:pt x="11870488" y="49181"/>
                    <a:pt x="12068624" y="0"/>
                  </a:cubicBezTo>
                  <a:lnTo>
                    <a:pt x="12068765" y="283"/>
                  </a:lnTo>
                  <a:cubicBezTo>
                    <a:pt x="11870630" y="49463"/>
                    <a:pt x="11672352" y="87762"/>
                    <a:pt x="11479869" y="114190"/>
                  </a:cubicBezTo>
                  <a:cubicBezTo>
                    <a:pt x="11276222" y="142172"/>
                    <a:pt x="11073140" y="157576"/>
                    <a:pt x="10876135" y="160261"/>
                  </a:cubicBezTo>
                  <a:cubicBezTo>
                    <a:pt x="10774947" y="161533"/>
                    <a:pt x="10670650" y="159554"/>
                    <a:pt x="10566353" y="154467"/>
                  </a:cubicBezTo>
                  <a:cubicBezTo>
                    <a:pt x="10465589" y="149521"/>
                    <a:pt x="10361999" y="141324"/>
                    <a:pt x="10258267" y="130301"/>
                  </a:cubicBezTo>
                  <a:cubicBezTo>
                    <a:pt x="10062675" y="109385"/>
                    <a:pt x="9858321" y="77304"/>
                    <a:pt x="9651282" y="34766"/>
                  </a:cubicBezTo>
                  <a:cubicBezTo>
                    <a:pt x="9565922" y="17242"/>
                    <a:pt x="9477595" y="7490"/>
                    <a:pt x="9388702" y="5794"/>
                  </a:cubicBezTo>
                  <a:cubicBezTo>
                    <a:pt x="9385028" y="5794"/>
                    <a:pt x="9381353" y="5653"/>
                    <a:pt x="9377679" y="5653"/>
                  </a:cubicBezTo>
                  <a:cubicBezTo>
                    <a:pt x="9292884" y="4664"/>
                    <a:pt x="9207808" y="11165"/>
                    <a:pt x="9124851" y="24732"/>
                  </a:cubicBezTo>
                  <a:cubicBezTo>
                    <a:pt x="9046981" y="37451"/>
                    <a:pt x="8970525" y="55399"/>
                    <a:pt x="8890818" y="79565"/>
                  </a:cubicBezTo>
                  <a:cubicBezTo>
                    <a:pt x="8819874" y="101046"/>
                    <a:pt x="8747940" y="127191"/>
                    <a:pt x="8671060" y="159131"/>
                  </a:cubicBezTo>
                  <a:cubicBezTo>
                    <a:pt x="8528181" y="218628"/>
                    <a:pt x="8389402" y="290138"/>
                    <a:pt x="8255145" y="359386"/>
                  </a:cubicBezTo>
                  <a:cubicBezTo>
                    <a:pt x="8140107" y="418742"/>
                    <a:pt x="8021254" y="480077"/>
                    <a:pt x="7900139" y="533497"/>
                  </a:cubicBezTo>
                  <a:cubicBezTo>
                    <a:pt x="7834989" y="562327"/>
                    <a:pt x="7774361" y="586635"/>
                    <a:pt x="7715005" y="607833"/>
                  </a:cubicBezTo>
                  <a:cubicBezTo>
                    <a:pt x="7648301" y="631576"/>
                    <a:pt x="7584846" y="650796"/>
                    <a:pt x="7520826" y="666624"/>
                  </a:cubicBezTo>
                  <a:cubicBezTo>
                    <a:pt x="7381057" y="701248"/>
                    <a:pt x="7230547" y="716370"/>
                    <a:pt x="7073537" y="711565"/>
                  </a:cubicBezTo>
                  <a:cubicBezTo>
                    <a:pt x="6911297" y="706619"/>
                    <a:pt x="6748209" y="684855"/>
                    <a:pt x="6590633" y="663656"/>
                  </a:cubicBezTo>
                  <a:cubicBezTo>
                    <a:pt x="6482803" y="649241"/>
                    <a:pt x="6371158" y="634261"/>
                    <a:pt x="6260925" y="624934"/>
                  </a:cubicBezTo>
                  <a:cubicBezTo>
                    <a:pt x="6165955" y="616878"/>
                    <a:pt x="6068583" y="612215"/>
                    <a:pt x="5971494" y="611084"/>
                  </a:cubicBezTo>
                  <a:cubicBezTo>
                    <a:pt x="5966689" y="611084"/>
                    <a:pt x="5961742" y="610943"/>
                    <a:pt x="5956938" y="610943"/>
                  </a:cubicBezTo>
                  <a:cubicBezTo>
                    <a:pt x="5857587" y="610236"/>
                    <a:pt x="5755834" y="613204"/>
                    <a:pt x="5654364" y="619705"/>
                  </a:cubicBezTo>
                  <a:cubicBezTo>
                    <a:pt x="5555720" y="626064"/>
                    <a:pt x="5454673" y="636098"/>
                    <a:pt x="5353909" y="649383"/>
                  </a:cubicBezTo>
                  <a:cubicBezTo>
                    <a:pt x="5256113" y="662243"/>
                    <a:pt x="5155915" y="678778"/>
                    <a:pt x="5056140" y="698139"/>
                  </a:cubicBezTo>
                  <a:cubicBezTo>
                    <a:pt x="4927818" y="723154"/>
                    <a:pt x="4800627" y="740678"/>
                    <a:pt x="4678241" y="750288"/>
                  </a:cubicBezTo>
                  <a:cubicBezTo>
                    <a:pt x="4592174" y="757213"/>
                    <a:pt x="4506532" y="760180"/>
                    <a:pt x="4422727" y="7591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C3134184-4727-FECF-C3C1-B22B3C6D952A}"/>
                </a:ext>
              </a:extLst>
            </p:cNvPr>
            <p:cNvSpPr/>
            <p:nvPr/>
          </p:nvSpPr>
          <p:spPr>
            <a:xfrm>
              <a:off x="56246" y="-2911882"/>
              <a:ext cx="12068341" cy="792551"/>
            </a:xfrm>
            <a:custGeom>
              <a:avLst/>
              <a:gdLst>
                <a:gd name="connsiteX0" fmla="*/ 4436435 w 12068341"/>
                <a:gd name="connsiteY0" fmla="*/ 774344 h 792551"/>
                <a:gd name="connsiteX1" fmla="*/ 4268825 w 12068341"/>
                <a:gd name="connsiteY1" fmla="*/ 767702 h 792551"/>
                <a:gd name="connsiteX2" fmla="*/ 3995788 w 12068341"/>
                <a:gd name="connsiteY2" fmla="*/ 735762 h 792551"/>
                <a:gd name="connsiteX3" fmla="*/ 3729110 w 12068341"/>
                <a:gd name="connsiteY3" fmla="*/ 682907 h 792551"/>
                <a:gd name="connsiteX4" fmla="*/ 3206777 w 12068341"/>
                <a:gd name="connsiteY4" fmla="*/ 542714 h 792551"/>
                <a:gd name="connsiteX5" fmla="*/ 3187133 w 12068341"/>
                <a:gd name="connsiteY5" fmla="*/ 537061 h 792551"/>
                <a:gd name="connsiteX6" fmla="*/ 2612370 w 12068341"/>
                <a:gd name="connsiteY6" fmla="*/ 393335 h 792551"/>
                <a:gd name="connsiteX7" fmla="*/ 2019234 w 12068341"/>
                <a:gd name="connsiteY7" fmla="*/ 318292 h 792551"/>
                <a:gd name="connsiteX8" fmla="*/ 1804280 w 12068341"/>
                <a:gd name="connsiteY8" fmla="*/ 312498 h 792551"/>
                <a:gd name="connsiteX9" fmla="*/ 1301733 w 12068341"/>
                <a:gd name="connsiteY9" fmla="*/ 325217 h 792551"/>
                <a:gd name="connsiteX10" fmla="*/ 357973 w 12068341"/>
                <a:gd name="connsiteY10" fmla="*/ 448875 h 792551"/>
                <a:gd name="connsiteX11" fmla="*/ 141 w 12068341"/>
                <a:gd name="connsiteY11" fmla="*/ 536496 h 792551"/>
                <a:gd name="connsiteX12" fmla="*/ 0 w 12068341"/>
                <a:gd name="connsiteY12" fmla="*/ 536213 h 792551"/>
                <a:gd name="connsiteX13" fmla="*/ 357973 w 12068341"/>
                <a:gd name="connsiteY13" fmla="*/ 448593 h 792551"/>
                <a:gd name="connsiteX14" fmla="*/ 1301733 w 12068341"/>
                <a:gd name="connsiteY14" fmla="*/ 324934 h 792551"/>
                <a:gd name="connsiteX15" fmla="*/ 2019234 w 12068341"/>
                <a:gd name="connsiteY15" fmla="*/ 318009 h 792551"/>
                <a:gd name="connsiteX16" fmla="*/ 2612511 w 12068341"/>
                <a:gd name="connsiteY16" fmla="*/ 393052 h 792551"/>
                <a:gd name="connsiteX17" fmla="*/ 3187416 w 12068341"/>
                <a:gd name="connsiteY17" fmla="*/ 536778 h 792551"/>
                <a:gd name="connsiteX18" fmla="*/ 3207060 w 12068341"/>
                <a:gd name="connsiteY18" fmla="*/ 542431 h 792551"/>
                <a:gd name="connsiteX19" fmla="*/ 3729393 w 12068341"/>
                <a:gd name="connsiteY19" fmla="*/ 682625 h 792551"/>
                <a:gd name="connsiteX20" fmla="*/ 3996070 w 12068341"/>
                <a:gd name="connsiteY20" fmla="*/ 735480 h 792551"/>
                <a:gd name="connsiteX21" fmla="*/ 4269108 w 12068341"/>
                <a:gd name="connsiteY21" fmla="*/ 767419 h 792551"/>
                <a:gd name="connsiteX22" fmla="*/ 4640931 w 12068341"/>
                <a:gd name="connsiteY22" fmla="*/ 769539 h 792551"/>
                <a:gd name="connsiteX23" fmla="*/ 5008938 w 12068341"/>
                <a:gd name="connsiteY23" fmla="*/ 729120 h 792551"/>
                <a:gd name="connsiteX24" fmla="*/ 5592181 w 12068341"/>
                <a:gd name="connsiteY24" fmla="*/ 673156 h 792551"/>
                <a:gd name="connsiteX25" fmla="*/ 5885428 w 12068341"/>
                <a:gd name="connsiteY25" fmla="*/ 674852 h 792551"/>
                <a:gd name="connsiteX26" fmla="*/ 6179240 w 12068341"/>
                <a:gd name="connsiteY26" fmla="*/ 697322 h 792551"/>
                <a:gd name="connsiteX27" fmla="*/ 6460192 w 12068341"/>
                <a:gd name="connsiteY27" fmla="*/ 735762 h 792551"/>
                <a:gd name="connsiteX28" fmla="*/ 7004995 w 12068341"/>
                <a:gd name="connsiteY28" fmla="*/ 792292 h 792551"/>
                <a:gd name="connsiteX29" fmla="*/ 7010506 w 12068341"/>
                <a:gd name="connsiteY29" fmla="*/ 792292 h 792551"/>
                <a:gd name="connsiteX30" fmla="*/ 7462318 w 12068341"/>
                <a:gd name="connsiteY30" fmla="*/ 734066 h 792551"/>
                <a:gd name="connsiteX31" fmla="*/ 7655649 w 12068341"/>
                <a:gd name="connsiteY31" fmla="*/ 668068 h 792551"/>
                <a:gd name="connsiteX32" fmla="*/ 7839088 w 12068341"/>
                <a:gd name="connsiteY32" fmla="*/ 586101 h 792551"/>
                <a:gd name="connsiteX33" fmla="*/ 8189146 w 12068341"/>
                <a:gd name="connsiteY33" fmla="*/ 395596 h 792551"/>
                <a:gd name="connsiteX34" fmla="*/ 8618064 w 12068341"/>
                <a:gd name="connsiteY34" fmla="*/ 167923 h 792551"/>
                <a:gd name="connsiteX35" fmla="*/ 8847149 w 12068341"/>
                <a:gd name="connsiteY35" fmla="*/ 78324 h 792551"/>
                <a:gd name="connsiteX36" fmla="*/ 9093901 w 12068341"/>
                <a:gd name="connsiteY36" fmla="*/ 17838 h 792551"/>
                <a:gd name="connsiteX37" fmla="*/ 9364394 w 12068341"/>
                <a:gd name="connsiteY37" fmla="*/ 1020 h 792551"/>
                <a:gd name="connsiteX38" fmla="*/ 9631920 w 12068341"/>
                <a:gd name="connsiteY38" fmla="*/ 38047 h 792551"/>
                <a:gd name="connsiteX39" fmla="*/ 10877124 w 12068341"/>
                <a:gd name="connsiteY39" fmla="*/ 215408 h 792551"/>
                <a:gd name="connsiteX40" fmla="*/ 10917684 w 12068341"/>
                <a:gd name="connsiteY40" fmla="*/ 216115 h 792551"/>
                <a:gd name="connsiteX41" fmla="*/ 12068201 w 12068341"/>
                <a:gd name="connsiteY41" fmla="*/ 68432 h 792551"/>
                <a:gd name="connsiteX42" fmla="*/ 12068341 w 12068341"/>
                <a:gd name="connsiteY42" fmla="*/ 68714 h 792551"/>
                <a:gd name="connsiteX43" fmla="*/ 10917684 w 12068341"/>
                <a:gd name="connsiteY43" fmla="*/ 216398 h 792551"/>
                <a:gd name="connsiteX44" fmla="*/ 10877124 w 12068341"/>
                <a:gd name="connsiteY44" fmla="*/ 215691 h 792551"/>
                <a:gd name="connsiteX45" fmla="*/ 10560558 w 12068341"/>
                <a:gd name="connsiteY45" fmla="*/ 198026 h 792551"/>
                <a:gd name="connsiteX46" fmla="*/ 10246961 w 12068341"/>
                <a:gd name="connsiteY46" fmla="*/ 160433 h 792551"/>
                <a:gd name="connsiteX47" fmla="*/ 9631779 w 12068341"/>
                <a:gd name="connsiteY47" fmla="*/ 38330 h 792551"/>
                <a:gd name="connsiteX48" fmla="*/ 9093901 w 12068341"/>
                <a:gd name="connsiteY48" fmla="*/ 18120 h 792551"/>
                <a:gd name="connsiteX49" fmla="*/ 8847149 w 12068341"/>
                <a:gd name="connsiteY49" fmla="*/ 78607 h 792551"/>
                <a:gd name="connsiteX50" fmla="*/ 8618064 w 12068341"/>
                <a:gd name="connsiteY50" fmla="*/ 168065 h 792551"/>
                <a:gd name="connsiteX51" fmla="*/ 8189288 w 12068341"/>
                <a:gd name="connsiteY51" fmla="*/ 395737 h 792551"/>
                <a:gd name="connsiteX52" fmla="*/ 7839228 w 12068341"/>
                <a:gd name="connsiteY52" fmla="*/ 586242 h 792551"/>
                <a:gd name="connsiteX53" fmla="*/ 7655790 w 12068341"/>
                <a:gd name="connsiteY53" fmla="*/ 668210 h 792551"/>
                <a:gd name="connsiteX54" fmla="*/ 7462460 w 12068341"/>
                <a:gd name="connsiteY54" fmla="*/ 734208 h 792551"/>
                <a:gd name="connsiteX55" fmla="*/ 7010506 w 12068341"/>
                <a:gd name="connsiteY55" fmla="*/ 792433 h 792551"/>
                <a:gd name="connsiteX56" fmla="*/ 7004995 w 12068341"/>
                <a:gd name="connsiteY56" fmla="*/ 792433 h 792551"/>
                <a:gd name="connsiteX57" fmla="*/ 6460050 w 12068341"/>
                <a:gd name="connsiteY57" fmla="*/ 735904 h 792551"/>
                <a:gd name="connsiteX58" fmla="*/ 6179099 w 12068341"/>
                <a:gd name="connsiteY58" fmla="*/ 697464 h 792551"/>
                <a:gd name="connsiteX59" fmla="*/ 5885287 w 12068341"/>
                <a:gd name="connsiteY59" fmla="*/ 674993 h 792551"/>
                <a:gd name="connsiteX60" fmla="*/ 5592040 w 12068341"/>
                <a:gd name="connsiteY60" fmla="*/ 673297 h 792551"/>
                <a:gd name="connsiteX61" fmla="*/ 5008797 w 12068341"/>
                <a:gd name="connsiteY61" fmla="*/ 729261 h 792551"/>
                <a:gd name="connsiteX62" fmla="*/ 4640648 w 12068341"/>
                <a:gd name="connsiteY62" fmla="*/ 769680 h 792551"/>
                <a:gd name="connsiteX63" fmla="*/ 4436435 w 12068341"/>
                <a:gd name="connsiteY63" fmla="*/ 774344 h 7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8341" h="792551">
                  <a:moveTo>
                    <a:pt x="4436435" y="774344"/>
                  </a:moveTo>
                  <a:cubicBezTo>
                    <a:pt x="4379764" y="773779"/>
                    <a:pt x="4323800" y="771517"/>
                    <a:pt x="4268825" y="767702"/>
                  </a:cubicBezTo>
                  <a:cubicBezTo>
                    <a:pt x="4180074" y="761625"/>
                    <a:pt x="4090757" y="751167"/>
                    <a:pt x="3995788" y="735762"/>
                  </a:cubicBezTo>
                  <a:cubicBezTo>
                    <a:pt x="3911135" y="722054"/>
                    <a:pt x="3823938" y="704812"/>
                    <a:pt x="3729110" y="682907"/>
                  </a:cubicBezTo>
                  <a:cubicBezTo>
                    <a:pt x="3553020" y="642347"/>
                    <a:pt x="3376931" y="591612"/>
                    <a:pt x="3206777" y="542714"/>
                  </a:cubicBezTo>
                  <a:lnTo>
                    <a:pt x="3187133" y="537061"/>
                  </a:lnTo>
                  <a:cubicBezTo>
                    <a:pt x="2963418" y="472759"/>
                    <a:pt x="2780828" y="426970"/>
                    <a:pt x="2612370" y="393335"/>
                  </a:cubicBezTo>
                  <a:cubicBezTo>
                    <a:pt x="2401091" y="351079"/>
                    <a:pt x="2207053" y="326489"/>
                    <a:pt x="2019234" y="318292"/>
                  </a:cubicBezTo>
                  <a:cubicBezTo>
                    <a:pt x="1948148" y="315183"/>
                    <a:pt x="1876356" y="313204"/>
                    <a:pt x="1804280" y="312498"/>
                  </a:cubicBezTo>
                  <a:cubicBezTo>
                    <a:pt x="1638084" y="310660"/>
                    <a:pt x="1469767" y="314900"/>
                    <a:pt x="1301733" y="325217"/>
                  </a:cubicBezTo>
                  <a:cubicBezTo>
                    <a:pt x="977678" y="345144"/>
                    <a:pt x="660123" y="386834"/>
                    <a:pt x="357973" y="448875"/>
                  </a:cubicBezTo>
                  <a:cubicBezTo>
                    <a:pt x="248588" y="471346"/>
                    <a:pt x="120690" y="499328"/>
                    <a:pt x="141" y="536496"/>
                  </a:cubicBezTo>
                  <a:lnTo>
                    <a:pt x="0" y="536213"/>
                  </a:lnTo>
                  <a:cubicBezTo>
                    <a:pt x="120549" y="499045"/>
                    <a:pt x="248588" y="471063"/>
                    <a:pt x="357973" y="448593"/>
                  </a:cubicBezTo>
                  <a:cubicBezTo>
                    <a:pt x="660123" y="386410"/>
                    <a:pt x="977678" y="344861"/>
                    <a:pt x="1301733" y="324934"/>
                  </a:cubicBezTo>
                  <a:cubicBezTo>
                    <a:pt x="1542690" y="310095"/>
                    <a:pt x="1784071" y="307834"/>
                    <a:pt x="2019234" y="318009"/>
                  </a:cubicBezTo>
                  <a:cubicBezTo>
                    <a:pt x="2207053" y="326206"/>
                    <a:pt x="2401091" y="350796"/>
                    <a:pt x="2612511" y="393052"/>
                  </a:cubicBezTo>
                  <a:cubicBezTo>
                    <a:pt x="2781110" y="426829"/>
                    <a:pt x="2963700" y="472476"/>
                    <a:pt x="3187416" y="536778"/>
                  </a:cubicBezTo>
                  <a:lnTo>
                    <a:pt x="3207060" y="542431"/>
                  </a:lnTo>
                  <a:cubicBezTo>
                    <a:pt x="3377214" y="591471"/>
                    <a:pt x="3553303" y="642065"/>
                    <a:pt x="3729393" y="682625"/>
                  </a:cubicBezTo>
                  <a:cubicBezTo>
                    <a:pt x="3824221" y="704530"/>
                    <a:pt x="3911418" y="721771"/>
                    <a:pt x="3996070" y="735480"/>
                  </a:cubicBezTo>
                  <a:cubicBezTo>
                    <a:pt x="4091040" y="750884"/>
                    <a:pt x="4180357" y="761342"/>
                    <a:pt x="4269108" y="767419"/>
                  </a:cubicBezTo>
                  <a:cubicBezTo>
                    <a:pt x="4389516" y="775757"/>
                    <a:pt x="4514588" y="776464"/>
                    <a:pt x="4640931" y="769539"/>
                  </a:cubicBezTo>
                  <a:cubicBezTo>
                    <a:pt x="4760632" y="763038"/>
                    <a:pt x="4884432" y="749329"/>
                    <a:pt x="5008938" y="729120"/>
                  </a:cubicBezTo>
                  <a:cubicBezTo>
                    <a:pt x="5203541" y="697464"/>
                    <a:pt x="5399839" y="678668"/>
                    <a:pt x="5592181" y="673156"/>
                  </a:cubicBezTo>
                  <a:cubicBezTo>
                    <a:pt x="5689836" y="670329"/>
                    <a:pt x="5788621" y="670895"/>
                    <a:pt x="5885428" y="674852"/>
                  </a:cubicBezTo>
                  <a:cubicBezTo>
                    <a:pt x="5983365" y="678809"/>
                    <a:pt x="6082292" y="686440"/>
                    <a:pt x="6179240" y="697322"/>
                  </a:cubicBezTo>
                  <a:cubicBezTo>
                    <a:pt x="6273079" y="707922"/>
                    <a:pt x="6368190" y="722054"/>
                    <a:pt x="6460192" y="735762"/>
                  </a:cubicBezTo>
                  <a:cubicBezTo>
                    <a:pt x="6637977" y="762331"/>
                    <a:pt x="6821697" y="789607"/>
                    <a:pt x="7004995" y="792292"/>
                  </a:cubicBezTo>
                  <a:cubicBezTo>
                    <a:pt x="7006832" y="792292"/>
                    <a:pt x="7008669" y="792292"/>
                    <a:pt x="7010506" y="792292"/>
                  </a:cubicBezTo>
                  <a:cubicBezTo>
                    <a:pt x="7167234" y="793988"/>
                    <a:pt x="7319157" y="774485"/>
                    <a:pt x="7462318" y="734066"/>
                  </a:cubicBezTo>
                  <a:cubicBezTo>
                    <a:pt x="7526196" y="715977"/>
                    <a:pt x="7589368" y="694496"/>
                    <a:pt x="7655649" y="668068"/>
                  </a:cubicBezTo>
                  <a:cubicBezTo>
                    <a:pt x="7714581" y="644609"/>
                    <a:pt x="7774644" y="617757"/>
                    <a:pt x="7839088" y="586101"/>
                  </a:cubicBezTo>
                  <a:cubicBezTo>
                    <a:pt x="7958788" y="527310"/>
                    <a:pt x="8075946" y="460322"/>
                    <a:pt x="8189146" y="395596"/>
                  </a:cubicBezTo>
                  <a:cubicBezTo>
                    <a:pt x="8327220" y="316737"/>
                    <a:pt x="8469815" y="235194"/>
                    <a:pt x="8618064" y="167923"/>
                  </a:cubicBezTo>
                  <a:cubicBezTo>
                    <a:pt x="8697770" y="131745"/>
                    <a:pt x="8772813" y="102491"/>
                    <a:pt x="8847149" y="78324"/>
                  </a:cubicBezTo>
                  <a:cubicBezTo>
                    <a:pt x="8930672" y="51331"/>
                    <a:pt x="9011368" y="31546"/>
                    <a:pt x="9093901" y="17838"/>
                  </a:cubicBezTo>
                  <a:cubicBezTo>
                    <a:pt x="9182370" y="3140"/>
                    <a:pt x="9273382" y="-2513"/>
                    <a:pt x="9364394" y="1020"/>
                  </a:cubicBezTo>
                  <a:cubicBezTo>
                    <a:pt x="9454842" y="4412"/>
                    <a:pt x="9544865" y="16990"/>
                    <a:pt x="9631920" y="38047"/>
                  </a:cubicBezTo>
                  <a:cubicBezTo>
                    <a:pt x="10090657" y="149410"/>
                    <a:pt x="10497952" y="207494"/>
                    <a:pt x="10877124" y="215408"/>
                  </a:cubicBezTo>
                  <a:cubicBezTo>
                    <a:pt x="10890691" y="215691"/>
                    <a:pt x="10904258" y="215974"/>
                    <a:pt x="10917684" y="216115"/>
                  </a:cubicBezTo>
                  <a:cubicBezTo>
                    <a:pt x="11301519" y="220355"/>
                    <a:pt x="11688323" y="170750"/>
                    <a:pt x="12068201" y="68432"/>
                  </a:cubicBezTo>
                  <a:lnTo>
                    <a:pt x="12068341" y="68714"/>
                  </a:lnTo>
                  <a:cubicBezTo>
                    <a:pt x="11688463" y="171033"/>
                    <a:pt x="11301519" y="220637"/>
                    <a:pt x="10917684" y="216398"/>
                  </a:cubicBezTo>
                  <a:cubicBezTo>
                    <a:pt x="10904117" y="216256"/>
                    <a:pt x="10890691" y="215974"/>
                    <a:pt x="10877124" y="215691"/>
                  </a:cubicBezTo>
                  <a:cubicBezTo>
                    <a:pt x="10774240" y="213571"/>
                    <a:pt x="10667682" y="207636"/>
                    <a:pt x="10560558" y="198026"/>
                  </a:cubicBezTo>
                  <a:cubicBezTo>
                    <a:pt x="10458805" y="188981"/>
                    <a:pt x="10353378" y="176262"/>
                    <a:pt x="10246961" y="160433"/>
                  </a:cubicBezTo>
                  <a:cubicBezTo>
                    <a:pt x="10051369" y="131321"/>
                    <a:pt x="9850265" y="91326"/>
                    <a:pt x="9631779" y="38330"/>
                  </a:cubicBezTo>
                  <a:cubicBezTo>
                    <a:pt x="9456820" y="-4209"/>
                    <a:pt x="9270838" y="-11134"/>
                    <a:pt x="9093901" y="18120"/>
                  </a:cubicBezTo>
                  <a:cubicBezTo>
                    <a:pt x="9011368" y="31829"/>
                    <a:pt x="8930672" y="51614"/>
                    <a:pt x="8847149" y="78607"/>
                  </a:cubicBezTo>
                  <a:cubicBezTo>
                    <a:pt x="8772813" y="102632"/>
                    <a:pt x="8697911" y="131886"/>
                    <a:pt x="8618064" y="168065"/>
                  </a:cubicBezTo>
                  <a:cubicBezTo>
                    <a:pt x="8469957" y="235335"/>
                    <a:pt x="8327220" y="316879"/>
                    <a:pt x="8189288" y="395737"/>
                  </a:cubicBezTo>
                  <a:cubicBezTo>
                    <a:pt x="8075946" y="460464"/>
                    <a:pt x="7958930" y="527451"/>
                    <a:pt x="7839228" y="586242"/>
                  </a:cubicBezTo>
                  <a:cubicBezTo>
                    <a:pt x="7774785" y="617898"/>
                    <a:pt x="7714864" y="644750"/>
                    <a:pt x="7655790" y="668210"/>
                  </a:cubicBezTo>
                  <a:cubicBezTo>
                    <a:pt x="7589510" y="694637"/>
                    <a:pt x="7526338" y="716260"/>
                    <a:pt x="7462460" y="734208"/>
                  </a:cubicBezTo>
                  <a:cubicBezTo>
                    <a:pt x="7319299" y="774626"/>
                    <a:pt x="7167234" y="794270"/>
                    <a:pt x="7010506" y="792433"/>
                  </a:cubicBezTo>
                  <a:cubicBezTo>
                    <a:pt x="7008669" y="792433"/>
                    <a:pt x="7006832" y="792433"/>
                    <a:pt x="7004995" y="792433"/>
                  </a:cubicBezTo>
                  <a:cubicBezTo>
                    <a:pt x="6821557" y="789748"/>
                    <a:pt x="6637836" y="762473"/>
                    <a:pt x="6460050" y="735904"/>
                  </a:cubicBezTo>
                  <a:cubicBezTo>
                    <a:pt x="6368048" y="722195"/>
                    <a:pt x="6272796" y="707922"/>
                    <a:pt x="6179099" y="697464"/>
                  </a:cubicBezTo>
                  <a:cubicBezTo>
                    <a:pt x="6082151" y="686582"/>
                    <a:pt x="5983224" y="678950"/>
                    <a:pt x="5885287" y="674993"/>
                  </a:cubicBezTo>
                  <a:cubicBezTo>
                    <a:pt x="5788339" y="671036"/>
                    <a:pt x="5689695" y="670471"/>
                    <a:pt x="5592040" y="673297"/>
                  </a:cubicBezTo>
                  <a:cubicBezTo>
                    <a:pt x="5399698" y="678809"/>
                    <a:pt x="5203399" y="697605"/>
                    <a:pt x="5008797" y="729261"/>
                  </a:cubicBezTo>
                  <a:cubicBezTo>
                    <a:pt x="4884290" y="749471"/>
                    <a:pt x="4760491" y="763179"/>
                    <a:pt x="4640648" y="769680"/>
                  </a:cubicBezTo>
                  <a:cubicBezTo>
                    <a:pt x="4571965" y="773637"/>
                    <a:pt x="4503706" y="775050"/>
                    <a:pt x="4436435" y="77434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3E6EEEC-C0B6-D51E-3962-B265EA54AE84}"/>
                </a:ext>
              </a:extLst>
            </p:cNvPr>
            <p:cNvSpPr/>
            <p:nvPr/>
          </p:nvSpPr>
          <p:spPr>
            <a:xfrm>
              <a:off x="52289" y="-2957027"/>
              <a:ext cx="12067775" cy="879143"/>
            </a:xfrm>
            <a:custGeom>
              <a:avLst/>
              <a:gdLst>
                <a:gd name="connsiteX0" fmla="*/ 6913841 w 12067775"/>
                <a:gd name="connsiteY0" fmla="*/ 879128 h 879143"/>
                <a:gd name="connsiteX1" fmla="*/ 6633596 w 12067775"/>
                <a:gd name="connsiteY1" fmla="*/ 858636 h 879143"/>
                <a:gd name="connsiteX2" fmla="*/ 6333707 w 12067775"/>
                <a:gd name="connsiteY2" fmla="*/ 812988 h 879143"/>
                <a:gd name="connsiteX3" fmla="*/ 6104338 w 12067775"/>
                <a:gd name="connsiteY3" fmla="*/ 776668 h 879143"/>
                <a:gd name="connsiteX4" fmla="*/ 5818864 w 12067775"/>
                <a:gd name="connsiteY4" fmla="*/ 745435 h 879143"/>
                <a:gd name="connsiteX5" fmla="*/ 5535793 w 12067775"/>
                <a:gd name="connsiteY5" fmla="*/ 732999 h 879143"/>
                <a:gd name="connsiteX6" fmla="*/ 5533249 w 12067775"/>
                <a:gd name="connsiteY6" fmla="*/ 732999 h 879143"/>
                <a:gd name="connsiteX7" fmla="*/ 5247351 w 12067775"/>
                <a:gd name="connsiteY7" fmla="*/ 739641 h 879143"/>
                <a:gd name="connsiteX8" fmla="*/ 4961453 w 12067775"/>
                <a:gd name="connsiteY8" fmla="*/ 766210 h 879143"/>
                <a:gd name="connsiteX9" fmla="*/ 4601360 w 12067775"/>
                <a:gd name="connsiteY9" fmla="*/ 794899 h 879143"/>
                <a:gd name="connsiteX10" fmla="*/ 4239430 w 12067775"/>
                <a:gd name="connsiteY10" fmla="*/ 786137 h 879143"/>
                <a:gd name="connsiteX11" fmla="*/ 3989287 w 12067775"/>
                <a:gd name="connsiteY11" fmla="*/ 756459 h 879143"/>
                <a:gd name="connsiteX12" fmla="*/ 3743525 w 12067775"/>
                <a:gd name="connsiteY12" fmla="*/ 711376 h 879143"/>
                <a:gd name="connsiteX13" fmla="*/ 3259632 w 12067775"/>
                <a:gd name="connsiteY13" fmla="*/ 595491 h 879143"/>
                <a:gd name="connsiteX14" fmla="*/ 3171870 w 12067775"/>
                <a:gd name="connsiteY14" fmla="*/ 573162 h 879143"/>
                <a:gd name="connsiteX15" fmla="*/ 2596965 w 12067775"/>
                <a:gd name="connsiteY15" fmla="*/ 450493 h 879143"/>
                <a:gd name="connsiteX16" fmla="*/ 2007787 w 12067775"/>
                <a:gd name="connsiteY16" fmla="*/ 394387 h 879143"/>
                <a:gd name="connsiteX17" fmla="*/ 1290569 w 12067775"/>
                <a:gd name="connsiteY17" fmla="*/ 410781 h 879143"/>
                <a:gd name="connsiteX18" fmla="*/ 638359 w 12067775"/>
                <a:gd name="connsiteY18" fmla="*/ 472822 h 879143"/>
                <a:gd name="connsiteX19" fmla="*/ 315435 w 12067775"/>
                <a:gd name="connsiteY19" fmla="*/ 524264 h 879143"/>
                <a:gd name="connsiteX20" fmla="*/ 141 w 12067775"/>
                <a:gd name="connsiteY20" fmla="*/ 593088 h 879143"/>
                <a:gd name="connsiteX21" fmla="*/ 0 w 12067775"/>
                <a:gd name="connsiteY21" fmla="*/ 592806 h 879143"/>
                <a:gd name="connsiteX22" fmla="*/ 315576 w 12067775"/>
                <a:gd name="connsiteY22" fmla="*/ 523557 h 879143"/>
                <a:gd name="connsiteX23" fmla="*/ 638501 w 12067775"/>
                <a:gd name="connsiteY23" fmla="*/ 472115 h 879143"/>
                <a:gd name="connsiteX24" fmla="*/ 1290710 w 12067775"/>
                <a:gd name="connsiteY24" fmla="*/ 410074 h 879143"/>
                <a:gd name="connsiteX25" fmla="*/ 1943908 w 12067775"/>
                <a:gd name="connsiteY25" fmla="*/ 392691 h 879143"/>
                <a:gd name="connsiteX26" fmla="*/ 2007928 w 12067775"/>
                <a:gd name="connsiteY26" fmla="*/ 393681 h 879143"/>
                <a:gd name="connsiteX27" fmla="*/ 2597248 w 12067775"/>
                <a:gd name="connsiteY27" fmla="*/ 449786 h 879143"/>
                <a:gd name="connsiteX28" fmla="*/ 3172153 w 12067775"/>
                <a:gd name="connsiteY28" fmla="*/ 572455 h 879143"/>
                <a:gd name="connsiteX29" fmla="*/ 3259915 w 12067775"/>
                <a:gd name="connsiteY29" fmla="*/ 594784 h 879143"/>
                <a:gd name="connsiteX30" fmla="*/ 3743808 w 12067775"/>
                <a:gd name="connsiteY30" fmla="*/ 710670 h 879143"/>
                <a:gd name="connsiteX31" fmla="*/ 3989570 w 12067775"/>
                <a:gd name="connsiteY31" fmla="*/ 755752 h 879143"/>
                <a:gd name="connsiteX32" fmla="*/ 4239713 w 12067775"/>
                <a:gd name="connsiteY32" fmla="*/ 785430 h 879143"/>
                <a:gd name="connsiteX33" fmla="*/ 4601502 w 12067775"/>
                <a:gd name="connsiteY33" fmla="*/ 794192 h 879143"/>
                <a:gd name="connsiteX34" fmla="*/ 4961453 w 12067775"/>
                <a:gd name="connsiteY34" fmla="*/ 765503 h 879143"/>
                <a:gd name="connsiteX35" fmla="*/ 5247351 w 12067775"/>
                <a:gd name="connsiteY35" fmla="*/ 738935 h 879143"/>
                <a:gd name="connsiteX36" fmla="*/ 5533249 w 12067775"/>
                <a:gd name="connsiteY36" fmla="*/ 732292 h 879143"/>
                <a:gd name="connsiteX37" fmla="*/ 5535793 w 12067775"/>
                <a:gd name="connsiteY37" fmla="*/ 732292 h 879143"/>
                <a:gd name="connsiteX38" fmla="*/ 5818864 w 12067775"/>
                <a:gd name="connsiteY38" fmla="*/ 744729 h 879143"/>
                <a:gd name="connsiteX39" fmla="*/ 6104338 w 12067775"/>
                <a:gd name="connsiteY39" fmla="*/ 775961 h 879143"/>
                <a:gd name="connsiteX40" fmla="*/ 6333707 w 12067775"/>
                <a:gd name="connsiteY40" fmla="*/ 812282 h 879143"/>
                <a:gd name="connsiteX41" fmla="*/ 6633596 w 12067775"/>
                <a:gd name="connsiteY41" fmla="*/ 857929 h 879143"/>
                <a:gd name="connsiteX42" fmla="*/ 6936453 w 12067775"/>
                <a:gd name="connsiteY42" fmla="*/ 878562 h 879143"/>
                <a:gd name="connsiteX43" fmla="*/ 7403952 w 12067775"/>
                <a:gd name="connsiteY43" fmla="*/ 807194 h 879143"/>
                <a:gd name="connsiteX44" fmla="*/ 8123148 w 12067775"/>
                <a:gd name="connsiteY44" fmla="*/ 444557 h 879143"/>
                <a:gd name="connsiteX45" fmla="*/ 8228010 w 12067775"/>
                <a:gd name="connsiteY45" fmla="*/ 380255 h 879143"/>
                <a:gd name="connsiteX46" fmla="*/ 8622445 w 12067775"/>
                <a:gd name="connsiteY46" fmla="*/ 160779 h 879143"/>
                <a:gd name="connsiteX47" fmla="*/ 8836833 w 12067775"/>
                <a:gd name="connsiteY47" fmla="*/ 73865 h 879143"/>
                <a:gd name="connsiteX48" fmla="*/ 9066060 w 12067775"/>
                <a:gd name="connsiteY48" fmla="*/ 16346 h 879143"/>
                <a:gd name="connsiteX49" fmla="*/ 9341641 w 12067775"/>
                <a:gd name="connsiteY49" fmla="*/ 2214 h 879143"/>
                <a:gd name="connsiteX50" fmla="*/ 9612276 w 12067775"/>
                <a:gd name="connsiteY50" fmla="*/ 47296 h 879143"/>
                <a:gd name="connsiteX51" fmla="*/ 10235796 w 12067775"/>
                <a:gd name="connsiteY51" fmla="*/ 195545 h 879143"/>
                <a:gd name="connsiteX52" fmla="*/ 10554764 w 12067775"/>
                <a:gd name="connsiteY52" fmla="*/ 246704 h 879143"/>
                <a:gd name="connsiteX53" fmla="*/ 10877972 w 12067775"/>
                <a:gd name="connsiteY53" fmla="*/ 276523 h 879143"/>
                <a:gd name="connsiteX54" fmla="*/ 11482131 w 12067775"/>
                <a:gd name="connsiteY54" fmla="*/ 259423 h 879143"/>
                <a:gd name="connsiteX55" fmla="*/ 12067635 w 12067775"/>
                <a:gd name="connsiteY55" fmla="*/ 142407 h 879143"/>
                <a:gd name="connsiteX56" fmla="*/ 12067776 w 12067775"/>
                <a:gd name="connsiteY56" fmla="*/ 142690 h 879143"/>
                <a:gd name="connsiteX57" fmla="*/ 11482272 w 12067775"/>
                <a:gd name="connsiteY57" fmla="*/ 259706 h 879143"/>
                <a:gd name="connsiteX58" fmla="*/ 11036820 w 12067775"/>
                <a:gd name="connsiteY58" fmla="*/ 282035 h 879143"/>
                <a:gd name="connsiteX59" fmla="*/ 10878113 w 12067775"/>
                <a:gd name="connsiteY59" fmla="*/ 276806 h 879143"/>
                <a:gd name="connsiteX60" fmla="*/ 10554906 w 12067775"/>
                <a:gd name="connsiteY60" fmla="*/ 246987 h 879143"/>
                <a:gd name="connsiteX61" fmla="*/ 10235938 w 12067775"/>
                <a:gd name="connsiteY61" fmla="*/ 195827 h 879143"/>
                <a:gd name="connsiteX62" fmla="*/ 9612276 w 12067775"/>
                <a:gd name="connsiteY62" fmla="*/ 47579 h 879143"/>
                <a:gd name="connsiteX63" fmla="*/ 9066202 w 12067775"/>
                <a:gd name="connsiteY63" fmla="*/ 16629 h 879143"/>
                <a:gd name="connsiteX64" fmla="*/ 8228293 w 12067775"/>
                <a:gd name="connsiteY64" fmla="*/ 380396 h 879143"/>
                <a:gd name="connsiteX65" fmla="*/ 8123431 w 12067775"/>
                <a:gd name="connsiteY65" fmla="*/ 444699 h 879143"/>
                <a:gd name="connsiteX66" fmla="*/ 7779025 w 12067775"/>
                <a:gd name="connsiteY66" fmla="*/ 646650 h 879143"/>
                <a:gd name="connsiteX67" fmla="*/ 7596858 w 12067775"/>
                <a:gd name="connsiteY67" fmla="*/ 734978 h 879143"/>
                <a:gd name="connsiteX68" fmla="*/ 7404093 w 12067775"/>
                <a:gd name="connsiteY68" fmla="*/ 807335 h 879143"/>
                <a:gd name="connsiteX69" fmla="*/ 7174724 w 12067775"/>
                <a:gd name="connsiteY69" fmla="*/ 860473 h 879143"/>
                <a:gd name="connsiteX70" fmla="*/ 6936453 w 12067775"/>
                <a:gd name="connsiteY70" fmla="*/ 878704 h 879143"/>
                <a:gd name="connsiteX71" fmla="*/ 6913841 w 12067775"/>
                <a:gd name="connsiteY71" fmla="*/ 879128 h 87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067775" h="879143">
                  <a:moveTo>
                    <a:pt x="6913841" y="879128"/>
                  </a:moveTo>
                  <a:cubicBezTo>
                    <a:pt x="6828905" y="878138"/>
                    <a:pt x="6737045" y="871496"/>
                    <a:pt x="6633596" y="858636"/>
                  </a:cubicBezTo>
                  <a:cubicBezTo>
                    <a:pt x="6533256" y="846199"/>
                    <a:pt x="6431786" y="829240"/>
                    <a:pt x="6333707" y="812988"/>
                  </a:cubicBezTo>
                  <a:cubicBezTo>
                    <a:pt x="6258523" y="800410"/>
                    <a:pt x="6180795" y="787550"/>
                    <a:pt x="6104338" y="776668"/>
                  </a:cubicBezTo>
                  <a:cubicBezTo>
                    <a:pt x="6009228" y="763242"/>
                    <a:pt x="5913127" y="752784"/>
                    <a:pt x="5818864" y="745435"/>
                  </a:cubicBezTo>
                  <a:cubicBezTo>
                    <a:pt x="5724460" y="738228"/>
                    <a:pt x="5629349" y="733988"/>
                    <a:pt x="5535793" y="732999"/>
                  </a:cubicBezTo>
                  <a:cubicBezTo>
                    <a:pt x="5534945" y="732999"/>
                    <a:pt x="5534097" y="732999"/>
                    <a:pt x="5533249" y="732999"/>
                  </a:cubicBezTo>
                  <a:cubicBezTo>
                    <a:pt x="5437997" y="732010"/>
                    <a:pt x="5341755" y="734271"/>
                    <a:pt x="5247351" y="739641"/>
                  </a:cubicBezTo>
                  <a:cubicBezTo>
                    <a:pt x="5152099" y="745153"/>
                    <a:pt x="5055857" y="754056"/>
                    <a:pt x="4961453" y="766210"/>
                  </a:cubicBezTo>
                  <a:cubicBezTo>
                    <a:pt x="4840197" y="781756"/>
                    <a:pt x="4719083" y="791366"/>
                    <a:pt x="4601360" y="794899"/>
                  </a:cubicBezTo>
                  <a:cubicBezTo>
                    <a:pt x="4478974" y="798573"/>
                    <a:pt x="4357153" y="795605"/>
                    <a:pt x="4239430" y="786137"/>
                  </a:cubicBezTo>
                  <a:cubicBezTo>
                    <a:pt x="4158451" y="779636"/>
                    <a:pt x="4076625" y="769884"/>
                    <a:pt x="3989287" y="756459"/>
                  </a:cubicBezTo>
                  <a:cubicBezTo>
                    <a:pt x="3911559" y="744446"/>
                    <a:pt x="3831146" y="729607"/>
                    <a:pt x="3743525" y="711376"/>
                  </a:cubicBezTo>
                  <a:cubicBezTo>
                    <a:pt x="3580861" y="677317"/>
                    <a:pt x="3417491" y="635768"/>
                    <a:pt x="3259632" y="595491"/>
                  </a:cubicBezTo>
                  <a:cubicBezTo>
                    <a:pt x="3230944" y="588142"/>
                    <a:pt x="3201125" y="580652"/>
                    <a:pt x="3171870" y="573162"/>
                  </a:cubicBezTo>
                  <a:cubicBezTo>
                    <a:pt x="2954373" y="518187"/>
                    <a:pt x="2771783" y="479182"/>
                    <a:pt x="2596965" y="450493"/>
                  </a:cubicBezTo>
                  <a:cubicBezTo>
                    <a:pt x="2388089" y="416292"/>
                    <a:pt x="2195323" y="397920"/>
                    <a:pt x="2007787" y="394387"/>
                  </a:cubicBezTo>
                  <a:cubicBezTo>
                    <a:pt x="1773472" y="390006"/>
                    <a:pt x="1532091" y="395518"/>
                    <a:pt x="1290569" y="410781"/>
                  </a:cubicBezTo>
                  <a:cubicBezTo>
                    <a:pt x="1049329" y="426044"/>
                    <a:pt x="835930" y="446394"/>
                    <a:pt x="638359" y="472822"/>
                  </a:cubicBezTo>
                  <a:cubicBezTo>
                    <a:pt x="526431" y="487802"/>
                    <a:pt x="417753" y="505185"/>
                    <a:pt x="315435" y="524264"/>
                  </a:cubicBezTo>
                  <a:cubicBezTo>
                    <a:pt x="206050" y="544473"/>
                    <a:pt x="99916" y="567650"/>
                    <a:pt x="141" y="593088"/>
                  </a:cubicBezTo>
                  <a:lnTo>
                    <a:pt x="0" y="592806"/>
                  </a:lnTo>
                  <a:cubicBezTo>
                    <a:pt x="99775" y="567368"/>
                    <a:pt x="206050" y="544049"/>
                    <a:pt x="315576" y="523557"/>
                  </a:cubicBezTo>
                  <a:cubicBezTo>
                    <a:pt x="417894" y="504478"/>
                    <a:pt x="526572" y="487096"/>
                    <a:pt x="638501" y="472115"/>
                  </a:cubicBezTo>
                  <a:cubicBezTo>
                    <a:pt x="836071" y="445688"/>
                    <a:pt x="1049329" y="425337"/>
                    <a:pt x="1290710" y="410074"/>
                  </a:cubicBezTo>
                  <a:cubicBezTo>
                    <a:pt x="1510327" y="396224"/>
                    <a:pt x="1729661" y="390430"/>
                    <a:pt x="1943908" y="392691"/>
                  </a:cubicBezTo>
                  <a:cubicBezTo>
                    <a:pt x="1965248" y="392974"/>
                    <a:pt x="1986588" y="393257"/>
                    <a:pt x="2007928" y="393681"/>
                  </a:cubicBezTo>
                  <a:cubicBezTo>
                    <a:pt x="2195465" y="397214"/>
                    <a:pt x="2388230" y="415586"/>
                    <a:pt x="2597248" y="449786"/>
                  </a:cubicBezTo>
                  <a:cubicBezTo>
                    <a:pt x="2771924" y="478475"/>
                    <a:pt x="2954656" y="517339"/>
                    <a:pt x="3172153" y="572455"/>
                  </a:cubicBezTo>
                  <a:cubicBezTo>
                    <a:pt x="3201407" y="579804"/>
                    <a:pt x="3231085" y="587436"/>
                    <a:pt x="3259915" y="594784"/>
                  </a:cubicBezTo>
                  <a:cubicBezTo>
                    <a:pt x="3417774" y="634920"/>
                    <a:pt x="3581144" y="676611"/>
                    <a:pt x="3743808" y="710670"/>
                  </a:cubicBezTo>
                  <a:cubicBezTo>
                    <a:pt x="3831428" y="729042"/>
                    <a:pt x="3911700" y="743740"/>
                    <a:pt x="3989570" y="755752"/>
                  </a:cubicBezTo>
                  <a:cubicBezTo>
                    <a:pt x="4076908" y="769178"/>
                    <a:pt x="4158734" y="778929"/>
                    <a:pt x="4239713" y="785430"/>
                  </a:cubicBezTo>
                  <a:cubicBezTo>
                    <a:pt x="4357436" y="794899"/>
                    <a:pt x="4479115" y="797867"/>
                    <a:pt x="4601502" y="794192"/>
                  </a:cubicBezTo>
                  <a:cubicBezTo>
                    <a:pt x="4719083" y="790659"/>
                    <a:pt x="4840197" y="781049"/>
                    <a:pt x="4961453" y="765503"/>
                  </a:cubicBezTo>
                  <a:cubicBezTo>
                    <a:pt x="5055857" y="753350"/>
                    <a:pt x="5152099" y="744446"/>
                    <a:pt x="5247351" y="738935"/>
                  </a:cubicBezTo>
                  <a:cubicBezTo>
                    <a:pt x="5341755" y="733423"/>
                    <a:pt x="5437997" y="731162"/>
                    <a:pt x="5533249" y="732292"/>
                  </a:cubicBezTo>
                  <a:cubicBezTo>
                    <a:pt x="5534097" y="732292"/>
                    <a:pt x="5534945" y="732292"/>
                    <a:pt x="5535793" y="732292"/>
                  </a:cubicBezTo>
                  <a:cubicBezTo>
                    <a:pt x="5629349" y="733282"/>
                    <a:pt x="5724601" y="737521"/>
                    <a:pt x="5818864" y="744729"/>
                  </a:cubicBezTo>
                  <a:cubicBezTo>
                    <a:pt x="5913127" y="751936"/>
                    <a:pt x="6009228" y="762536"/>
                    <a:pt x="6104338" y="775961"/>
                  </a:cubicBezTo>
                  <a:cubicBezTo>
                    <a:pt x="6180795" y="786702"/>
                    <a:pt x="6258523" y="799704"/>
                    <a:pt x="6333707" y="812282"/>
                  </a:cubicBezTo>
                  <a:cubicBezTo>
                    <a:pt x="6431786" y="828675"/>
                    <a:pt x="6533256" y="845493"/>
                    <a:pt x="6633596" y="857929"/>
                  </a:cubicBezTo>
                  <a:cubicBezTo>
                    <a:pt x="6746231" y="871920"/>
                    <a:pt x="6845299" y="878704"/>
                    <a:pt x="6936453" y="878562"/>
                  </a:cubicBezTo>
                  <a:cubicBezTo>
                    <a:pt x="7096289" y="878421"/>
                    <a:pt x="7253583" y="854396"/>
                    <a:pt x="7403952" y="807194"/>
                  </a:cubicBezTo>
                  <a:cubicBezTo>
                    <a:pt x="7669357" y="723954"/>
                    <a:pt x="7899998" y="581924"/>
                    <a:pt x="8123148" y="444557"/>
                  </a:cubicBezTo>
                  <a:cubicBezTo>
                    <a:pt x="8157490" y="423359"/>
                    <a:pt x="8193103" y="401453"/>
                    <a:pt x="8228010" y="380255"/>
                  </a:cubicBezTo>
                  <a:cubicBezTo>
                    <a:pt x="8358311" y="301114"/>
                    <a:pt x="8486491" y="224940"/>
                    <a:pt x="8622445" y="160779"/>
                  </a:cubicBezTo>
                  <a:cubicBezTo>
                    <a:pt x="8697064" y="125589"/>
                    <a:pt x="8767160" y="97183"/>
                    <a:pt x="8836833" y="73865"/>
                  </a:cubicBezTo>
                  <a:cubicBezTo>
                    <a:pt x="8913854" y="48144"/>
                    <a:pt x="8991017" y="28783"/>
                    <a:pt x="9066060" y="16346"/>
                  </a:cubicBezTo>
                  <a:cubicBezTo>
                    <a:pt x="9155942" y="1507"/>
                    <a:pt x="9248650" y="-3298"/>
                    <a:pt x="9341641" y="2214"/>
                  </a:cubicBezTo>
                  <a:cubicBezTo>
                    <a:pt x="9432795" y="7584"/>
                    <a:pt x="9523949" y="22706"/>
                    <a:pt x="9612276" y="47296"/>
                  </a:cubicBezTo>
                  <a:cubicBezTo>
                    <a:pt x="9841221" y="110751"/>
                    <a:pt x="10045151" y="159225"/>
                    <a:pt x="10235796" y="195545"/>
                  </a:cubicBezTo>
                  <a:cubicBezTo>
                    <a:pt x="10344757" y="216319"/>
                    <a:pt x="10452163" y="233561"/>
                    <a:pt x="10554764" y="246704"/>
                  </a:cubicBezTo>
                  <a:cubicBezTo>
                    <a:pt x="10664573" y="260836"/>
                    <a:pt x="10773392" y="270870"/>
                    <a:pt x="10877972" y="276523"/>
                  </a:cubicBezTo>
                  <a:cubicBezTo>
                    <a:pt x="11080065" y="287546"/>
                    <a:pt x="11283288" y="281752"/>
                    <a:pt x="11482131" y="259423"/>
                  </a:cubicBezTo>
                  <a:cubicBezTo>
                    <a:pt x="11681115" y="236953"/>
                    <a:pt x="11878121" y="197665"/>
                    <a:pt x="12067635" y="142407"/>
                  </a:cubicBezTo>
                  <a:lnTo>
                    <a:pt x="12067776" y="142690"/>
                  </a:lnTo>
                  <a:cubicBezTo>
                    <a:pt x="11878261" y="197947"/>
                    <a:pt x="11681255" y="237235"/>
                    <a:pt x="11482272" y="259706"/>
                  </a:cubicBezTo>
                  <a:cubicBezTo>
                    <a:pt x="11335437" y="276241"/>
                    <a:pt x="11186199" y="283731"/>
                    <a:pt x="11036820" y="282035"/>
                  </a:cubicBezTo>
                  <a:cubicBezTo>
                    <a:pt x="10983823" y="281470"/>
                    <a:pt x="10930968" y="279774"/>
                    <a:pt x="10878113" y="276806"/>
                  </a:cubicBezTo>
                  <a:cubicBezTo>
                    <a:pt x="10773533" y="271153"/>
                    <a:pt x="10664714" y="261119"/>
                    <a:pt x="10554906" y="246987"/>
                  </a:cubicBezTo>
                  <a:cubicBezTo>
                    <a:pt x="10452305" y="233843"/>
                    <a:pt x="10344899" y="216602"/>
                    <a:pt x="10235938" y="195827"/>
                  </a:cubicBezTo>
                  <a:cubicBezTo>
                    <a:pt x="10045151" y="159507"/>
                    <a:pt x="9841221" y="111033"/>
                    <a:pt x="9612276" y="47579"/>
                  </a:cubicBezTo>
                  <a:cubicBezTo>
                    <a:pt x="9433360" y="-2026"/>
                    <a:pt x="9244552" y="-12766"/>
                    <a:pt x="9066202" y="16629"/>
                  </a:cubicBezTo>
                  <a:cubicBezTo>
                    <a:pt x="8738896" y="70615"/>
                    <a:pt x="8455824" y="242464"/>
                    <a:pt x="8228293" y="380396"/>
                  </a:cubicBezTo>
                  <a:cubicBezTo>
                    <a:pt x="8193386" y="401595"/>
                    <a:pt x="8157772" y="423500"/>
                    <a:pt x="8123431" y="444699"/>
                  </a:cubicBezTo>
                  <a:cubicBezTo>
                    <a:pt x="8012350" y="513099"/>
                    <a:pt x="7897595" y="583761"/>
                    <a:pt x="7779025" y="646650"/>
                  </a:cubicBezTo>
                  <a:cubicBezTo>
                    <a:pt x="7715147" y="680568"/>
                    <a:pt x="7655508" y="709539"/>
                    <a:pt x="7596858" y="734978"/>
                  </a:cubicBezTo>
                  <a:cubicBezTo>
                    <a:pt x="7530860" y="763666"/>
                    <a:pt x="7467830" y="787267"/>
                    <a:pt x="7404093" y="807335"/>
                  </a:cubicBezTo>
                  <a:cubicBezTo>
                    <a:pt x="7329757" y="830654"/>
                    <a:pt x="7252594" y="848602"/>
                    <a:pt x="7174724" y="860473"/>
                  </a:cubicBezTo>
                  <a:cubicBezTo>
                    <a:pt x="7096289" y="872485"/>
                    <a:pt x="7016159" y="878562"/>
                    <a:pt x="6936453" y="878704"/>
                  </a:cubicBezTo>
                  <a:cubicBezTo>
                    <a:pt x="6929104" y="879269"/>
                    <a:pt x="6921472" y="879128"/>
                    <a:pt x="6913841" y="87912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C1487D8-3CA5-54A6-83F6-EAFEEC218BDC}"/>
                </a:ext>
              </a:extLst>
            </p:cNvPr>
            <p:cNvSpPr/>
            <p:nvPr/>
          </p:nvSpPr>
          <p:spPr>
            <a:xfrm>
              <a:off x="48615" y="-3001644"/>
              <a:ext cx="12067493" cy="965540"/>
            </a:xfrm>
            <a:custGeom>
              <a:avLst/>
              <a:gdLst>
                <a:gd name="connsiteX0" fmla="*/ 6821274 w 12067493"/>
                <a:gd name="connsiteY0" fmla="*/ 965435 h 965540"/>
                <a:gd name="connsiteX1" fmla="*/ 6533962 w 12067493"/>
                <a:gd name="connsiteY1" fmla="*/ 942682 h 965540"/>
                <a:gd name="connsiteX2" fmla="*/ 6207929 w 12067493"/>
                <a:gd name="connsiteY2" fmla="*/ 887424 h 965540"/>
                <a:gd name="connsiteX3" fmla="*/ 6031274 w 12067493"/>
                <a:gd name="connsiteY3" fmla="*/ 855344 h 965540"/>
                <a:gd name="connsiteX4" fmla="*/ 5753714 w 12067493"/>
                <a:gd name="connsiteY4" fmla="*/ 815632 h 965540"/>
                <a:gd name="connsiteX5" fmla="*/ 5475165 w 12067493"/>
                <a:gd name="connsiteY5" fmla="*/ 792313 h 965540"/>
                <a:gd name="connsiteX6" fmla="*/ 5195344 w 12067493"/>
                <a:gd name="connsiteY6" fmla="*/ 787226 h 965540"/>
                <a:gd name="connsiteX7" fmla="*/ 4914110 w 12067493"/>
                <a:gd name="connsiteY7" fmla="*/ 802206 h 965540"/>
                <a:gd name="connsiteX8" fmla="*/ 4561648 w 12067493"/>
                <a:gd name="connsiteY8" fmla="*/ 818882 h 965540"/>
                <a:gd name="connsiteX9" fmla="*/ 4208904 w 12067493"/>
                <a:gd name="connsiteY9" fmla="*/ 803478 h 965540"/>
                <a:gd name="connsiteX10" fmla="*/ 3763734 w 12067493"/>
                <a:gd name="connsiteY10" fmla="*/ 738752 h 965540"/>
                <a:gd name="connsiteX11" fmla="*/ 3326196 w 12067493"/>
                <a:gd name="connsiteY11" fmla="*/ 646043 h 965540"/>
                <a:gd name="connsiteX12" fmla="*/ 3160282 w 12067493"/>
                <a:gd name="connsiteY12" fmla="*/ 609299 h 965540"/>
                <a:gd name="connsiteX13" fmla="*/ 1996622 w 12067493"/>
                <a:gd name="connsiteY13" fmla="*/ 469671 h 965540"/>
                <a:gd name="connsiteX14" fmla="*/ 1284209 w 12067493"/>
                <a:gd name="connsiteY14" fmla="*/ 495251 h 965540"/>
                <a:gd name="connsiteX15" fmla="*/ 637935 w 12067493"/>
                <a:gd name="connsiteY15" fmla="*/ 551215 h 965540"/>
                <a:gd name="connsiteX16" fmla="*/ 141 w 12067493"/>
                <a:gd name="connsiteY16" fmla="*/ 649294 h 965540"/>
                <a:gd name="connsiteX17" fmla="*/ 0 w 12067493"/>
                <a:gd name="connsiteY17" fmla="*/ 649011 h 965540"/>
                <a:gd name="connsiteX18" fmla="*/ 637794 w 12067493"/>
                <a:gd name="connsiteY18" fmla="*/ 550932 h 965540"/>
                <a:gd name="connsiteX19" fmla="*/ 1284068 w 12067493"/>
                <a:gd name="connsiteY19" fmla="*/ 494968 h 965540"/>
                <a:gd name="connsiteX20" fmla="*/ 1996481 w 12067493"/>
                <a:gd name="connsiteY20" fmla="*/ 469389 h 965540"/>
                <a:gd name="connsiteX21" fmla="*/ 2291706 w 12067493"/>
                <a:gd name="connsiteY21" fmla="*/ 478433 h 965540"/>
                <a:gd name="connsiteX22" fmla="*/ 2583822 w 12067493"/>
                <a:gd name="connsiteY22" fmla="*/ 506981 h 965540"/>
                <a:gd name="connsiteX23" fmla="*/ 3160423 w 12067493"/>
                <a:gd name="connsiteY23" fmla="*/ 609016 h 965540"/>
                <a:gd name="connsiteX24" fmla="*/ 3326337 w 12067493"/>
                <a:gd name="connsiteY24" fmla="*/ 645761 h 965540"/>
                <a:gd name="connsiteX25" fmla="*/ 3763734 w 12067493"/>
                <a:gd name="connsiteY25" fmla="*/ 738469 h 965540"/>
                <a:gd name="connsiteX26" fmla="*/ 4208763 w 12067493"/>
                <a:gd name="connsiteY26" fmla="*/ 803195 h 965540"/>
                <a:gd name="connsiteX27" fmla="*/ 4561507 w 12067493"/>
                <a:gd name="connsiteY27" fmla="*/ 818600 h 965540"/>
                <a:gd name="connsiteX28" fmla="*/ 4913968 w 12067493"/>
                <a:gd name="connsiteY28" fmla="*/ 801923 h 965540"/>
                <a:gd name="connsiteX29" fmla="*/ 5195344 w 12067493"/>
                <a:gd name="connsiteY29" fmla="*/ 786943 h 965540"/>
                <a:gd name="connsiteX30" fmla="*/ 5475165 w 12067493"/>
                <a:gd name="connsiteY30" fmla="*/ 792031 h 965540"/>
                <a:gd name="connsiteX31" fmla="*/ 5753714 w 12067493"/>
                <a:gd name="connsiteY31" fmla="*/ 815349 h 965540"/>
                <a:gd name="connsiteX32" fmla="*/ 6031416 w 12067493"/>
                <a:gd name="connsiteY32" fmla="*/ 855061 h 965540"/>
                <a:gd name="connsiteX33" fmla="*/ 6208070 w 12067493"/>
                <a:gd name="connsiteY33" fmla="*/ 887142 h 965540"/>
                <a:gd name="connsiteX34" fmla="*/ 6534104 w 12067493"/>
                <a:gd name="connsiteY34" fmla="*/ 942399 h 965540"/>
                <a:gd name="connsiteX35" fmla="*/ 6864660 w 12067493"/>
                <a:gd name="connsiteY35" fmla="*/ 965011 h 965540"/>
                <a:gd name="connsiteX36" fmla="*/ 7110563 w 12067493"/>
                <a:gd name="connsiteY36" fmla="*/ 941551 h 965540"/>
                <a:gd name="connsiteX37" fmla="*/ 7345726 w 12067493"/>
                <a:gd name="connsiteY37" fmla="*/ 880499 h 965540"/>
                <a:gd name="connsiteX38" fmla="*/ 8072413 w 12067493"/>
                <a:gd name="connsiteY38" fmla="*/ 483521 h 965540"/>
                <a:gd name="connsiteX39" fmla="*/ 8186744 w 12067493"/>
                <a:gd name="connsiteY39" fmla="*/ 407913 h 965540"/>
                <a:gd name="connsiteX40" fmla="*/ 8583863 w 12067493"/>
                <a:gd name="connsiteY40" fmla="*/ 170065 h 965540"/>
                <a:gd name="connsiteX41" fmla="*/ 8802491 w 12067493"/>
                <a:gd name="connsiteY41" fmla="*/ 76085 h 965540"/>
                <a:gd name="connsiteX42" fmla="*/ 9038360 w 12067493"/>
                <a:gd name="connsiteY42" fmla="*/ 15033 h 965540"/>
                <a:gd name="connsiteX43" fmla="*/ 9319171 w 12067493"/>
                <a:gd name="connsiteY43" fmla="*/ 3727 h 965540"/>
                <a:gd name="connsiteX44" fmla="*/ 9593056 w 12067493"/>
                <a:gd name="connsiteY44" fmla="*/ 56723 h 965540"/>
                <a:gd name="connsiteX45" fmla="*/ 10224915 w 12067493"/>
                <a:gd name="connsiteY45" fmla="*/ 231117 h 965540"/>
                <a:gd name="connsiteX46" fmla="*/ 10879244 w 12067493"/>
                <a:gd name="connsiteY46" fmla="*/ 337958 h 965540"/>
                <a:gd name="connsiteX47" fmla="*/ 11483261 w 12067493"/>
                <a:gd name="connsiteY47" fmla="*/ 335272 h 965540"/>
                <a:gd name="connsiteX48" fmla="*/ 12067353 w 12067493"/>
                <a:gd name="connsiteY48" fmla="*/ 216843 h 965540"/>
                <a:gd name="connsiteX49" fmla="*/ 12067493 w 12067493"/>
                <a:gd name="connsiteY49" fmla="*/ 217126 h 965540"/>
                <a:gd name="connsiteX50" fmla="*/ 11483261 w 12067493"/>
                <a:gd name="connsiteY50" fmla="*/ 335555 h 965540"/>
                <a:gd name="connsiteX51" fmla="*/ 10879244 w 12067493"/>
                <a:gd name="connsiteY51" fmla="*/ 338240 h 965540"/>
                <a:gd name="connsiteX52" fmla="*/ 10224773 w 12067493"/>
                <a:gd name="connsiteY52" fmla="*/ 231399 h 965540"/>
                <a:gd name="connsiteX53" fmla="*/ 9592774 w 12067493"/>
                <a:gd name="connsiteY53" fmla="*/ 57006 h 965540"/>
                <a:gd name="connsiteX54" fmla="*/ 9038360 w 12067493"/>
                <a:gd name="connsiteY54" fmla="*/ 15457 h 965540"/>
                <a:gd name="connsiteX55" fmla="*/ 8584146 w 12067493"/>
                <a:gd name="connsiteY55" fmla="*/ 170348 h 965540"/>
                <a:gd name="connsiteX56" fmla="*/ 8187026 w 12067493"/>
                <a:gd name="connsiteY56" fmla="*/ 408195 h 965540"/>
                <a:gd name="connsiteX57" fmla="*/ 8072696 w 12067493"/>
                <a:gd name="connsiteY57" fmla="*/ 483804 h 965540"/>
                <a:gd name="connsiteX58" fmla="*/ 7726311 w 12067493"/>
                <a:gd name="connsiteY58" fmla="*/ 703562 h 965540"/>
                <a:gd name="connsiteX59" fmla="*/ 7542025 w 12067493"/>
                <a:gd name="connsiteY59" fmla="*/ 800510 h 965540"/>
                <a:gd name="connsiteX60" fmla="*/ 7345867 w 12067493"/>
                <a:gd name="connsiteY60" fmla="*/ 880923 h 965540"/>
                <a:gd name="connsiteX61" fmla="*/ 7110563 w 12067493"/>
                <a:gd name="connsiteY61" fmla="*/ 941975 h 965540"/>
                <a:gd name="connsiteX62" fmla="*/ 6864519 w 12067493"/>
                <a:gd name="connsiteY62" fmla="*/ 965435 h 965540"/>
                <a:gd name="connsiteX63" fmla="*/ 6821274 w 12067493"/>
                <a:gd name="connsiteY63" fmla="*/ 965435 h 9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067493" h="965540">
                  <a:moveTo>
                    <a:pt x="6821274" y="965435"/>
                  </a:moveTo>
                  <a:cubicBezTo>
                    <a:pt x="6733653" y="964446"/>
                    <a:pt x="6639108" y="956956"/>
                    <a:pt x="6533962" y="942682"/>
                  </a:cubicBezTo>
                  <a:cubicBezTo>
                    <a:pt x="6424578" y="927843"/>
                    <a:pt x="6314487" y="907351"/>
                    <a:pt x="6207929" y="887424"/>
                  </a:cubicBezTo>
                  <a:cubicBezTo>
                    <a:pt x="6149986" y="876684"/>
                    <a:pt x="6090065" y="865519"/>
                    <a:pt x="6031274" y="855344"/>
                  </a:cubicBezTo>
                  <a:cubicBezTo>
                    <a:pt x="5937576" y="839374"/>
                    <a:pt x="5844162" y="825948"/>
                    <a:pt x="5753714" y="815632"/>
                  </a:cubicBezTo>
                  <a:cubicBezTo>
                    <a:pt x="5659875" y="804891"/>
                    <a:pt x="5566178" y="797118"/>
                    <a:pt x="5475165" y="792313"/>
                  </a:cubicBezTo>
                  <a:cubicBezTo>
                    <a:pt x="5381185" y="787508"/>
                    <a:pt x="5287063" y="785812"/>
                    <a:pt x="5195344" y="787226"/>
                  </a:cubicBezTo>
                  <a:cubicBezTo>
                    <a:pt x="5100940" y="788780"/>
                    <a:pt x="5006394" y="793868"/>
                    <a:pt x="4914110" y="802206"/>
                  </a:cubicBezTo>
                  <a:cubicBezTo>
                    <a:pt x="4796105" y="812947"/>
                    <a:pt x="4677393" y="818600"/>
                    <a:pt x="4561648" y="818882"/>
                  </a:cubicBezTo>
                  <a:cubicBezTo>
                    <a:pt x="4443078" y="819165"/>
                    <a:pt x="4324366" y="814077"/>
                    <a:pt x="4208904" y="803478"/>
                  </a:cubicBezTo>
                  <a:cubicBezTo>
                    <a:pt x="4073940" y="791183"/>
                    <a:pt x="3928235" y="769984"/>
                    <a:pt x="3763734" y="738752"/>
                  </a:cubicBezTo>
                  <a:cubicBezTo>
                    <a:pt x="3617040" y="710911"/>
                    <a:pt x="3469215" y="677982"/>
                    <a:pt x="3326196" y="646043"/>
                  </a:cubicBezTo>
                  <a:cubicBezTo>
                    <a:pt x="3271786" y="633889"/>
                    <a:pt x="3215681" y="621312"/>
                    <a:pt x="3160282" y="609299"/>
                  </a:cubicBezTo>
                  <a:cubicBezTo>
                    <a:pt x="2714264" y="511927"/>
                    <a:pt x="2344561" y="467551"/>
                    <a:pt x="1996622" y="469671"/>
                  </a:cubicBezTo>
                  <a:cubicBezTo>
                    <a:pt x="1764851" y="471084"/>
                    <a:pt x="1525166" y="479705"/>
                    <a:pt x="1284209" y="495251"/>
                  </a:cubicBezTo>
                  <a:cubicBezTo>
                    <a:pt x="1042545" y="510796"/>
                    <a:pt x="831266" y="529169"/>
                    <a:pt x="637935" y="551215"/>
                  </a:cubicBezTo>
                  <a:cubicBezTo>
                    <a:pt x="405599" y="577784"/>
                    <a:pt x="196864" y="609864"/>
                    <a:pt x="141" y="649294"/>
                  </a:cubicBezTo>
                  <a:lnTo>
                    <a:pt x="0" y="649011"/>
                  </a:lnTo>
                  <a:cubicBezTo>
                    <a:pt x="196864" y="609582"/>
                    <a:pt x="405458" y="577501"/>
                    <a:pt x="637794" y="550932"/>
                  </a:cubicBezTo>
                  <a:cubicBezTo>
                    <a:pt x="830984" y="528745"/>
                    <a:pt x="1042404" y="510514"/>
                    <a:pt x="1284068" y="494968"/>
                  </a:cubicBezTo>
                  <a:cubicBezTo>
                    <a:pt x="1525166" y="479423"/>
                    <a:pt x="1764851" y="470802"/>
                    <a:pt x="1996481" y="469389"/>
                  </a:cubicBezTo>
                  <a:cubicBezTo>
                    <a:pt x="2092298" y="468823"/>
                    <a:pt x="2191649" y="471932"/>
                    <a:pt x="2291706" y="478433"/>
                  </a:cubicBezTo>
                  <a:cubicBezTo>
                    <a:pt x="2385969" y="484652"/>
                    <a:pt x="2484189" y="494262"/>
                    <a:pt x="2583822" y="506981"/>
                  </a:cubicBezTo>
                  <a:cubicBezTo>
                    <a:pt x="2761890" y="529734"/>
                    <a:pt x="2950557" y="563086"/>
                    <a:pt x="3160423" y="609016"/>
                  </a:cubicBezTo>
                  <a:cubicBezTo>
                    <a:pt x="3215822" y="621170"/>
                    <a:pt x="3271928" y="633607"/>
                    <a:pt x="3326337" y="645761"/>
                  </a:cubicBezTo>
                  <a:cubicBezTo>
                    <a:pt x="3469357" y="677700"/>
                    <a:pt x="3617181" y="710770"/>
                    <a:pt x="3763734" y="738469"/>
                  </a:cubicBezTo>
                  <a:cubicBezTo>
                    <a:pt x="3928235" y="769702"/>
                    <a:pt x="4073799" y="790759"/>
                    <a:pt x="4208763" y="803195"/>
                  </a:cubicBezTo>
                  <a:cubicBezTo>
                    <a:pt x="4324224" y="813795"/>
                    <a:pt x="4442936" y="819024"/>
                    <a:pt x="4561507" y="818600"/>
                  </a:cubicBezTo>
                  <a:cubicBezTo>
                    <a:pt x="4677251" y="818317"/>
                    <a:pt x="4795822" y="812664"/>
                    <a:pt x="4913968" y="801923"/>
                  </a:cubicBezTo>
                  <a:cubicBezTo>
                    <a:pt x="5006253" y="793585"/>
                    <a:pt x="5100940" y="788498"/>
                    <a:pt x="5195344" y="786943"/>
                  </a:cubicBezTo>
                  <a:cubicBezTo>
                    <a:pt x="5286922" y="785388"/>
                    <a:pt x="5381043" y="787084"/>
                    <a:pt x="5475165" y="792031"/>
                  </a:cubicBezTo>
                  <a:cubicBezTo>
                    <a:pt x="5566178" y="796694"/>
                    <a:pt x="5659875" y="804608"/>
                    <a:pt x="5753714" y="815349"/>
                  </a:cubicBezTo>
                  <a:cubicBezTo>
                    <a:pt x="5844162" y="825666"/>
                    <a:pt x="5937576" y="839092"/>
                    <a:pt x="6031416" y="855061"/>
                  </a:cubicBezTo>
                  <a:cubicBezTo>
                    <a:pt x="6090206" y="865095"/>
                    <a:pt x="6150128" y="876260"/>
                    <a:pt x="6208070" y="887142"/>
                  </a:cubicBezTo>
                  <a:cubicBezTo>
                    <a:pt x="6314628" y="907068"/>
                    <a:pt x="6424861" y="927560"/>
                    <a:pt x="6534104" y="942399"/>
                  </a:cubicBezTo>
                  <a:cubicBezTo>
                    <a:pt x="6656914" y="959075"/>
                    <a:pt x="6765027" y="966424"/>
                    <a:pt x="6864660" y="965011"/>
                  </a:cubicBezTo>
                  <a:cubicBezTo>
                    <a:pt x="6946487" y="963880"/>
                    <a:pt x="7029302" y="955966"/>
                    <a:pt x="7110563" y="941551"/>
                  </a:cubicBezTo>
                  <a:cubicBezTo>
                    <a:pt x="7190129" y="927419"/>
                    <a:pt x="7269270" y="906927"/>
                    <a:pt x="7345726" y="880499"/>
                  </a:cubicBezTo>
                  <a:cubicBezTo>
                    <a:pt x="7616644" y="786943"/>
                    <a:pt x="7848273" y="632759"/>
                    <a:pt x="8072413" y="483521"/>
                  </a:cubicBezTo>
                  <a:cubicBezTo>
                    <a:pt x="8109864" y="458648"/>
                    <a:pt x="8148586" y="432786"/>
                    <a:pt x="8186744" y="407913"/>
                  </a:cubicBezTo>
                  <a:cubicBezTo>
                    <a:pt x="8323121" y="318596"/>
                    <a:pt x="8447203" y="239031"/>
                    <a:pt x="8583863" y="170065"/>
                  </a:cubicBezTo>
                  <a:cubicBezTo>
                    <a:pt x="8659754" y="131766"/>
                    <a:pt x="8731123" y="101099"/>
                    <a:pt x="8802491" y="76085"/>
                  </a:cubicBezTo>
                  <a:cubicBezTo>
                    <a:pt x="8881491" y="48385"/>
                    <a:pt x="8960915" y="27893"/>
                    <a:pt x="9038360" y="15033"/>
                  </a:cubicBezTo>
                  <a:cubicBezTo>
                    <a:pt x="9129656" y="52"/>
                    <a:pt x="9224201" y="-3763"/>
                    <a:pt x="9319171" y="3727"/>
                  </a:cubicBezTo>
                  <a:cubicBezTo>
                    <a:pt x="9411314" y="10934"/>
                    <a:pt x="9503457" y="28882"/>
                    <a:pt x="9593056" y="56723"/>
                  </a:cubicBezTo>
                  <a:cubicBezTo>
                    <a:pt x="9835851" y="132331"/>
                    <a:pt x="10036671" y="187730"/>
                    <a:pt x="10224915" y="231117"/>
                  </a:cubicBezTo>
                  <a:cubicBezTo>
                    <a:pt x="10458806" y="284961"/>
                    <a:pt x="10672911" y="319868"/>
                    <a:pt x="10879244" y="337958"/>
                  </a:cubicBezTo>
                  <a:cubicBezTo>
                    <a:pt x="11083174" y="355764"/>
                    <a:pt x="11286398" y="354916"/>
                    <a:pt x="11483261" y="335272"/>
                  </a:cubicBezTo>
                  <a:cubicBezTo>
                    <a:pt x="11684365" y="315204"/>
                    <a:pt x="11880946" y="275351"/>
                    <a:pt x="12067353" y="216843"/>
                  </a:cubicBezTo>
                  <a:lnTo>
                    <a:pt x="12067493" y="217126"/>
                  </a:lnTo>
                  <a:cubicBezTo>
                    <a:pt x="11881088" y="275634"/>
                    <a:pt x="11684506" y="315487"/>
                    <a:pt x="11483261" y="335555"/>
                  </a:cubicBezTo>
                  <a:cubicBezTo>
                    <a:pt x="11286398" y="355199"/>
                    <a:pt x="11083174" y="356188"/>
                    <a:pt x="10879244" y="338240"/>
                  </a:cubicBezTo>
                  <a:cubicBezTo>
                    <a:pt x="10672770" y="320151"/>
                    <a:pt x="10458664" y="285244"/>
                    <a:pt x="10224773" y="231399"/>
                  </a:cubicBezTo>
                  <a:cubicBezTo>
                    <a:pt x="10036389" y="188013"/>
                    <a:pt x="9835568" y="132614"/>
                    <a:pt x="9592774" y="57006"/>
                  </a:cubicBezTo>
                  <a:cubicBezTo>
                    <a:pt x="9410183" y="194"/>
                    <a:pt x="9218407" y="-14221"/>
                    <a:pt x="9038360" y="15457"/>
                  </a:cubicBezTo>
                  <a:cubicBezTo>
                    <a:pt x="8891384" y="39623"/>
                    <a:pt x="8742852" y="90358"/>
                    <a:pt x="8584146" y="170348"/>
                  </a:cubicBezTo>
                  <a:cubicBezTo>
                    <a:pt x="8447486" y="239313"/>
                    <a:pt x="8323404" y="318879"/>
                    <a:pt x="8187026" y="408195"/>
                  </a:cubicBezTo>
                  <a:cubicBezTo>
                    <a:pt x="8149011" y="433068"/>
                    <a:pt x="8110146" y="458931"/>
                    <a:pt x="8072696" y="483804"/>
                  </a:cubicBezTo>
                  <a:cubicBezTo>
                    <a:pt x="7961191" y="557999"/>
                    <a:pt x="7845871" y="634737"/>
                    <a:pt x="7726311" y="703562"/>
                  </a:cubicBezTo>
                  <a:cubicBezTo>
                    <a:pt x="7661867" y="740589"/>
                    <a:pt x="7601522" y="772387"/>
                    <a:pt x="7542025" y="800510"/>
                  </a:cubicBezTo>
                  <a:cubicBezTo>
                    <a:pt x="7475178" y="832167"/>
                    <a:pt x="7411018" y="858453"/>
                    <a:pt x="7345867" y="880923"/>
                  </a:cubicBezTo>
                  <a:cubicBezTo>
                    <a:pt x="7269412" y="907351"/>
                    <a:pt x="7190129" y="927843"/>
                    <a:pt x="7110563" y="941975"/>
                  </a:cubicBezTo>
                  <a:cubicBezTo>
                    <a:pt x="7029161" y="956390"/>
                    <a:pt x="6946487" y="964304"/>
                    <a:pt x="6864519" y="965435"/>
                  </a:cubicBezTo>
                  <a:cubicBezTo>
                    <a:pt x="6850387" y="965576"/>
                    <a:pt x="6835971" y="965576"/>
                    <a:pt x="6821274" y="96543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72A4591-0CA7-4B84-91A9-556DB0F8241E}"/>
                </a:ext>
              </a:extLst>
            </p:cNvPr>
            <p:cNvSpPr/>
            <p:nvPr/>
          </p:nvSpPr>
          <p:spPr>
            <a:xfrm>
              <a:off x="44799" y="-3046740"/>
              <a:ext cx="12066928" cy="1052499"/>
            </a:xfrm>
            <a:custGeom>
              <a:avLst/>
              <a:gdLst>
                <a:gd name="connsiteX0" fmla="*/ 6731251 w 12066928"/>
                <a:gd name="connsiteY0" fmla="*/ 1052363 h 1052499"/>
                <a:gd name="connsiteX1" fmla="*/ 6614941 w 12066928"/>
                <a:gd name="connsiteY1" fmla="*/ 1047275 h 1052499"/>
                <a:gd name="connsiteX2" fmla="*/ 6435460 w 12066928"/>
                <a:gd name="connsiteY2" fmla="*/ 1026925 h 1052499"/>
                <a:gd name="connsiteX3" fmla="*/ 6081302 w 12066928"/>
                <a:gd name="connsiteY3" fmla="*/ 960220 h 1052499"/>
                <a:gd name="connsiteX4" fmla="*/ 5956372 w 12066928"/>
                <a:gd name="connsiteY4" fmla="*/ 934499 h 1052499"/>
                <a:gd name="connsiteX5" fmla="*/ 5415668 w 12066928"/>
                <a:gd name="connsiteY5" fmla="*/ 852672 h 1052499"/>
                <a:gd name="connsiteX6" fmla="*/ 5142489 w 12066928"/>
                <a:gd name="connsiteY6" fmla="*/ 835855 h 1052499"/>
                <a:gd name="connsiteX7" fmla="*/ 4866484 w 12066928"/>
                <a:gd name="connsiteY7" fmla="*/ 838964 h 1052499"/>
                <a:gd name="connsiteX8" fmla="*/ 4584684 w 12066928"/>
                <a:gd name="connsiteY8" fmla="*/ 844617 h 1052499"/>
                <a:gd name="connsiteX9" fmla="*/ 4186010 w 12066928"/>
                <a:gd name="connsiteY9" fmla="*/ 822429 h 1052499"/>
                <a:gd name="connsiteX10" fmla="*/ 3409860 w 12066928"/>
                <a:gd name="connsiteY10" fmla="*/ 695944 h 1052499"/>
                <a:gd name="connsiteX11" fmla="*/ 3143888 w 12066928"/>
                <a:gd name="connsiteY11" fmla="*/ 645209 h 1052499"/>
                <a:gd name="connsiteX12" fmla="*/ 2568135 w 12066928"/>
                <a:gd name="connsiteY12" fmla="*/ 564655 h 1052499"/>
                <a:gd name="connsiteX13" fmla="*/ 2277574 w 12066928"/>
                <a:gd name="connsiteY13" fmla="*/ 546283 h 1052499"/>
                <a:gd name="connsiteX14" fmla="*/ 1985175 w 12066928"/>
                <a:gd name="connsiteY14" fmla="*/ 545717 h 1052499"/>
                <a:gd name="connsiteX15" fmla="*/ 1277567 w 12066928"/>
                <a:gd name="connsiteY15" fmla="*/ 580483 h 1052499"/>
                <a:gd name="connsiteX16" fmla="*/ 141 w 12066928"/>
                <a:gd name="connsiteY16" fmla="*/ 705978 h 1052499"/>
                <a:gd name="connsiteX17" fmla="*/ 0 w 12066928"/>
                <a:gd name="connsiteY17" fmla="*/ 705696 h 1052499"/>
                <a:gd name="connsiteX18" fmla="*/ 636664 w 12066928"/>
                <a:gd name="connsiteY18" fmla="*/ 630511 h 1052499"/>
                <a:gd name="connsiteX19" fmla="*/ 1277425 w 12066928"/>
                <a:gd name="connsiteY19" fmla="*/ 580200 h 1052499"/>
                <a:gd name="connsiteX20" fmla="*/ 1985034 w 12066928"/>
                <a:gd name="connsiteY20" fmla="*/ 545435 h 1052499"/>
                <a:gd name="connsiteX21" fmla="*/ 2277432 w 12066928"/>
                <a:gd name="connsiteY21" fmla="*/ 546000 h 1052499"/>
                <a:gd name="connsiteX22" fmla="*/ 2567994 w 12066928"/>
                <a:gd name="connsiteY22" fmla="*/ 564372 h 1052499"/>
                <a:gd name="connsiteX23" fmla="*/ 3143747 w 12066928"/>
                <a:gd name="connsiteY23" fmla="*/ 644927 h 1052499"/>
                <a:gd name="connsiteX24" fmla="*/ 3409718 w 12066928"/>
                <a:gd name="connsiteY24" fmla="*/ 695662 h 1052499"/>
                <a:gd name="connsiteX25" fmla="*/ 4185868 w 12066928"/>
                <a:gd name="connsiteY25" fmla="*/ 822146 h 1052499"/>
                <a:gd name="connsiteX26" fmla="*/ 4866342 w 12066928"/>
                <a:gd name="connsiteY26" fmla="*/ 838823 h 1052499"/>
                <a:gd name="connsiteX27" fmla="*/ 5142489 w 12066928"/>
                <a:gd name="connsiteY27" fmla="*/ 835714 h 1052499"/>
                <a:gd name="connsiteX28" fmla="*/ 5415809 w 12066928"/>
                <a:gd name="connsiteY28" fmla="*/ 852531 h 1052499"/>
                <a:gd name="connsiteX29" fmla="*/ 5956514 w 12066928"/>
                <a:gd name="connsiteY29" fmla="*/ 934358 h 1052499"/>
                <a:gd name="connsiteX30" fmla="*/ 6081444 w 12066928"/>
                <a:gd name="connsiteY30" fmla="*/ 960078 h 1052499"/>
                <a:gd name="connsiteX31" fmla="*/ 6435460 w 12066928"/>
                <a:gd name="connsiteY31" fmla="*/ 1026783 h 1052499"/>
                <a:gd name="connsiteX32" fmla="*/ 6614799 w 12066928"/>
                <a:gd name="connsiteY32" fmla="*/ 1047134 h 1052499"/>
                <a:gd name="connsiteX33" fmla="*/ 6795977 w 12066928"/>
                <a:gd name="connsiteY33" fmla="*/ 1051656 h 1052499"/>
                <a:gd name="connsiteX34" fmla="*/ 7047957 w 12066928"/>
                <a:gd name="connsiteY34" fmla="*/ 1022685 h 1052499"/>
                <a:gd name="connsiteX35" fmla="*/ 7287077 w 12066928"/>
                <a:gd name="connsiteY35" fmla="*/ 954002 h 1052499"/>
                <a:gd name="connsiteX36" fmla="*/ 8022667 w 12066928"/>
                <a:gd name="connsiteY36" fmla="*/ 522399 h 1052499"/>
                <a:gd name="connsiteX37" fmla="*/ 8144912 w 12066928"/>
                <a:gd name="connsiteY37" fmla="*/ 435626 h 1052499"/>
                <a:gd name="connsiteX38" fmla="*/ 8541890 w 12066928"/>
                <a:gd name="connsiteY38" fmla="*/ 181102 h 1052499"/>
                <a:gd name="connsiteX39" fmla="*/ 8762920 w 12066928"/>
                <a:gd name="connsiteY39" fmla="*/ 80055 h 1052499"/>
                <a:gd name="connsiteX40" fmla="*/ 9003312 w 12066928"/>
                <a:gd name="connsiteY40" fmla="*/ 15047 h 1052499"/>
                <a:gd name="connsiteX41" fmla="*/ 9196784 w 12066928"/>
                <a:gd name="connsiteY41" fmla="*/ 66 h 1052499"/>
                <a:gd name="connsiteX42" fmla="*/ 9573130 w 12066928"/>
                <a:gd name="connsiteY42" fmla="*/ 66206 h 1052499"/>
                <a:gd name="connsiteX43" fmla="*/ 10213891 w 12066928"/>
                <a:gd name="connsiteY43" fmla="*/ 266320 h 1052499"/>
                <a:gd name="connsiteX44" fmla="*/ 10880374 w 12066928"/>
                <a:gd name="connsiteY44" fmla="*/ 399164 h 1052499"/>
                <a:gd name="connsiteX45" fmla="*/ 11483968 w 12066928"/>
                <a:gd name="connsiteY45" fmla="*/ 410753 h 1052499"/>
                <a:gd name="connsiteX46" fmla="*/ 12066787 w 12066928"/>
                <a:gd name="connsiteY46" fmla="*/ 290911 h 1052499"/>
                <a:gd name="connsiteX47" fmla="*/ 12066929 w 12066928"/>
                <a:gd name="connsiteY47" fmla="*/ 291193 h 1052499"/>
                <a:gd name="connsiteX48" fmla="*/ 11779476 w 12066928"/>
                <a:gd name="connsiteY48" fmla="*/ 368497 h 1052499"/>
                <a:gd name="connsiteX49" fmla="*/ 11483968 w 12066928"/>
                <a:gd name="connsiteY49" fmla="*/ 411177 h 1052499"/>
                <a:gd name="connsiteX50" fmla="*/ 10880233 w 12066928"/>
                <a:gd name="connsiteY50" fmla="*/ 399588 h 1052499"/>
                <a:gd name="connsiteX51" fmla="*/ 10213609 w 12066928"/>
                <a:gd name="connsiteY51" fmla="*/ 266744 h 1052499"/>
                <a:gd name="connsiteX52" fmla="*/ 9573130 w 12066928"/>
                <a:gd name="connsiteY52" fmla="*/ 66630 h 1052499"/>
                <a:gd name="connsiteX53" fmla="*/ 9003595 w 12066928"/>
                <a:gd name="connsiteY53" fmla="*/ 15470 h 1052499"/>
                <a:gd name="connsiteX54" fmla="*/ 8542314 w 12066928"/>
                <a:gd name="connsiteY54" fmla="*/ 181385 h 1052499"/>
                <a:gd name="connsiteX55" fmla="*/ 8145336 w 12066928"/>
                <a:gd name="connsiteY55" fmla="*/ 435767 h 1052499"/>
                <a:gd name="connsiteX56" fmla="*/ 8023091 w 12066928"/>
                <a:gd name="connsiteY56" fmla="*/ 522540 h 1052499"/>
                <a:gd name="connsiteX57" fmla="*/ 7673880 w 12066928"/>
                <a:gd name="connsiteY57" fmla="*/ 760247 h 1052499"/>
                <a:gd name="connsiteX58" fmla="*/ 7487191 w 12066928"/>
                <a:gd name="connsiteY58" fmla="*/ 865674 h 1052499"/>
                <a:gd name="connsiteX59" fmla="*/ 7287360 w 12066928"/>
                <a:gd name="connsiteY59" fmla="*/ 954143 h 1052499"/>
                <a:gd name="connsiteX60" fmla="*/ 7048098 w 12066928"/>
                <a:gd name="connsiteY60" fmla="*/ 1022826 h 1052499"/>
                <a:gd name="connsiteX61" fmla="*/ 6796118 w 12066928"/>
                <a:gd name="connsiteY61" fmla="*/ 1051798 h 1052499"/>
                <a:gd name="connsiteX62" fmla="*/ 6731251 w 12066928"/>
                <a:gd name="connsiteY62" fmla="*/ 1052363 h 10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66928" h="1052499">
                  <a:moveTo>
                    <a:pt x="6731251" y="1052363"/>
                  </a:moveTo>
                  <a:cubicBezTo>
                    <a:pt x="6693659" y="1051939"/>
                    <a:pt x="6655218" y="1050243"/>
                    <a:pt x="6614941" y="1047275"/>
                  </a:cubicBezTo>
                  <a:cubicBezTo>
                    <a:pt x="6558411" y="1043036"/>
                    <a:pt x="6499621" y="1036393"/>
                    <a:pt x="6435460" y="1026925"/>
                  </a:cubicBezTo>
                  <a:cubicBezTo>
                    <a:pt x="6316466" y="1009259"/>
                    <a:pt x="6196906" y="984386"/>
                    <a:pt x="6081302" y="960220"/>
                  </a:cubicBezTo>
                  <a:cubicBezTo>
                    <a:pt x="6040318" y="951599"/>
                    <a:pt x="5997921" y="942837"/>
                    <a:pt x="5956372" y="934499"/>
                  </a:cubicBezTo>
                  <a:cubicBezTo>
                    <a:pt x="5762617" y="895635"/>
                    <a:pt x="5585821" y="868783"/>
                    <a:pt x="5415668" y="852672"/>
                  </a:cubicBezTo>
                  <a:cubicBezTo>
                    <a:pt x="5322959" y="843910"/>
                    <a:pt x="5231099" y="838257"/>
                    <a:pt x="5142489" y="835855"/>
                  </a:cubicBezTo>
                  <a:cubicBezTo>
                    <a:pt x="5049357" y="833311"/>
                    <a:pt x="4956507" y="834442"/>
                    <a:pt x="4866484" y="838964"/>
                  </a:cubicBezTo>
                  <a:cubicBezTo>
                    <a:pt x="4772503" y="843769"/>
                    <a:pt x="4678382" y="845606"/>
                    <a:pt x="4584684" y="844617"/>
                  </a:cubicBezTo>
                  <a:cubicBezTo>
                    <a:pt x="4450709" y="843062"/>
                    <a:pt x="4317441" y="835714"/>
                    <a:pt x="4186010" y="822429"/>
                  </a:cubicBezTo>
                  <a:cubicBezTo>
                    <a:pt x="3923289" y="795860"/>
                    <a:pt x="3662264" y="745125"/>
                    <a:pt x="3409860" y="695944"/>
                  </a:cubicBezTo>
                  <a:cubicBezTo>
                    <a:pt x="3322804" y="678986"/>
                    <a:pt x="3232781" y="661461"/>
                    <a:pt x="3143888" y="645209"/>
                  </a:cubicBezTo>
                  <a:cubicBezTo>
                    <a:pt x="2939251" y="607758"/>
                    <a:pt x="2751008" y="581331"/>
                    <a:pt x="2568135" y="564655"/>
                  </a:cubicBezTo>
                  <a:cubicBezTo>
                    <a:pt x="2469774" y="555610"/>
                    <a:pt x="2371978" y="549392"/>
                    <a:pt x="2277574" y="546283"/>
                  </a:cubicBezTo>
                  <a:cubicBezTo>
                    <a:pt x="2178788" y="542891"/>
                    <a:pt x="2080427" y="542749"/>
                    <a:pt x="1985175" y="545717"/>
                  </a:cubicBezTo>
                  <a:cubicBezTo>
                    <a:pt x="1758350" y="552783"/>
                    <a:pt x="1520220" y="564513"/>
                    <a:pt x="1277567" y="580483"/>
                  </a:cubicBezTo>
                  <a:cubicBezTo>
                    <a:pt x="925671" y="603660"/>
                    <a:pt x="462411" y="638850"/>
                    <a:pt x="141" y="705978"/>
                  </a:cubicBezTo>
                  <a:lnTo>
                    <a:pt x="0" y="705696"/>
                  </a:lnTo>
                  <a:cubicBezTo>
                    <a:pt x="197853" y="676866"/>
                    <a:pt x="406164" y="652275"/>
                    <a:pt x="636664" y="630511"/>
                  </a:cubicBezTo>
                  <a:cubicBezTo>
                    <a:pt x="829005" y="612281"/>
                    <a:pt x="1032653" y="596311"/>
                    <a:pt x="1277425" y="580200"/>
                  </a:cubicBezTo>
                  <a:cubicBezTo>
                    <a:pt x="1520078" y="564231"/>
                    <a:pt x="1758209" y="552501"/>
                    <a:pt x="1985034" y="545435"/>
                  </a:cubicBezTo>
                  <a:cubicBezTo>
                    <a:pt x="2080286" y="542467"/>
                    <a:pt x="2178647" y="542608"/>
                    <a:pt x="2277432" y="546000"/>
                  </a:cubicBezTo>
                  <a:cubicBezTo>
                    <a:pt x="2371837" y="549250"/>
                    <a:pt x="2469491" y="555327"/>
                    <a:pt x="2567994" y="564372"/>
                  </a:cubicBezTo>
                  <a:cubicBezTo>
                    <a:pt x="2750867" y="581048"/>
                    <a:pt x="2939251" y="607476"/>
                    <a:pt x="3143747" y="644927"/>
                  </a:cubicBezTo>
                  <a:cubicBezTo>
                    <a:pt x="3232498" y="661179"/>
                    <a:pt x="3322521" y="678703"/>
                    <a:pt x="3409718" y="695662"/>
                  </a:cubicBezTo>
                  <a:cubicBezTo>
                    <a:pt x="3662122" y="744701"/>
                    <a:pt x="3923289" y="795578"/>
                    <a:pt x="4185868" y="822146"/>
                  </a:cubicBezTo>
                  <a:cubicBezTo>
                    <a:pt x="4409301" y="844758"/>
                    <a:pt x="4638246" y="850411"/>
                    <a:pt x="4866342" y="838823"/>
                  </a:cubicBezTo>
                  <a:cubicBezTo>
                    <a:pt x="4956366" y="834300"/>
                    <a:pt x="5049357" y="833170"/>
                    <a:pt x="5142489" y="835714"/>
                  </a:cubicBezTo>
                  <a:cubicBezTo>
                    <a:pt x="5231099" y="838116"/>
                    <a:pt x="5323101" y="843769"/>
                    <a:pt x="5415809" y="852531"/>
                  </a:cubicBezTo>
                  <a:cubicBezTo>
                    <a:pt x="5585963" y="868642"/>
                    <a:pt x="5762759" y="895494"/>
                    <a:pt x="5956514" y="934358"/>
                  </a:cubicBezTo>
                  <a:cubicBezTo>
                    <a:pt x="5998063" y="942696"/>
                    <a:pt x="6040460" y="951599"/>
                    <a:pt x="6081444" y="960078"/>
                  </a:cubicBezTo>
                  <a:cubicBezTo>
                    <a:pt x="6197047" y="984245"/>
                    <a:pt x="6316466" y="1009118"/>
                    <a:pt x="6435460" y="1026783"/>
                  </a:cubicBezTo>
                  <a:cubicBezTo>
                    <a:pt x="6499621" y="1036252"/>
                    <a:pt x="6558270" y="1042894"/>
                    <a:pt x="6614799" y="1047134"/>
                  </a:cubicBezTo>
                  <a:cubicBezTo>
                    <a:pt x="6678395" y="1051798"/>
                    <a:pt x="6737610" y="1053352"/>
                    <a:pt x="6795977" y="1051656"/>
                  </a:cubicBezTo>
                  <a:cubicBezTo>
                    <a:pt x="6879641" y="1049254"/>
                    <a:pt x="6964294" y="1039502"/>
                    <a:pt x="7047957" y="1022685"/>
                  </a:cubicBezTo>
                  <a:cubicBezTo>
                    <a:pt x="7128511" y="1006433"/>
                    <a:pt x="7209066" y="983256"/>
                    <a:pt x="7287077" y="954002"/>
                  </a:cubicBezTo>
                  <a:cubicBezTo>
                    <a:pt x="7563930" y="850129"/>
                    <a:pt x="7797114" y="683508"/>
                    <a:pt x="8022667" y="522399"/>
                  </a:cubicBezTo>
                  <a:cubicBezTo>
                    <a:pt x="8062661" y="493851"/>
                    <a:pt x="8104070" y="464173"/>
                    <a:pt x="8144912" y="435626"/>
                  </a:cubicBezTo>
                  <a:cubicBezTo>
                    <a:pt x="8256416" y="357333"/>
                    <a:pt x="8395338" y="260102"/>
                    <a:pt x="8541890" y="181102"/>
                  </a:cubicBezTo>
                  <a:cubicBezTo>
                    <a:pt x="8618346" y="139977"/>
                    <a:pt x="8690704" y="106907"/>
                    <a:pt x="8762920" y="80055"/>
                  </a:cubicBezTo>
                  <a:cubicBezTo>
                    <a:pt x="8843193" y="50236"/>
                    <a:pt x="8924171" y="28472"/>
                    <a:pt x="9003312" y="15047"/>
                  </a:cubicBezTo>
                  <a:cubicBezTo>
                    <a:pt x="9066626" y="4306"/>
                    <a:pt x="9131352" y="-640"/>
                    <a:pt x="9196784" y="66"/>
                  </a:cubicBezTo>
                  <a:cubicBezTo>
                    <a:pt x="9321997" y="1479"/>
                    <a:pt x="9449471" y="23667"/>
                    <a:pt x="9573130" y="66206"/>
                  </a:cubicBezTo>
                  <a:cubicBezTo>
                    <a:pt x="9747523" y="125986"/>
                    <a:pt x="9977457" y="202866"/>
                    <a:pt x="10213891" y="266320"/>
                  </a:cubicBezTo>
                  <a:cubicBezTo>
                    <a:pt x="10453718" y="330622"/>
                    <a:pt x="10671639" y="374150"/>
                    <a:pt x="10880374" y="399164"/>
                  </a:cubicBezTo>
                  <a:cubicBezTo>
                    <a:pt x="11085859" y="423755"/>
                    <a:pt x="11288942" y="427712"/>
                    <a:pt x="11483968" y="410753"/>
                  </a:cubicBezTo>
                  <a:cubicBezTo>
                    <a:pt x="11686909" y="393229"/>
                    <a:pt x="11883066" y="352810"/>
                    <a:pt x="12066787" y="290911"/>
                  </a:cubicBezTo>
                  <a:lnTo>
                    <a:pt x="12066929" y="291193"/>
                  </a:lnTo>
                  <a:cubicBezTo>
                    <a:pt x="11974220" y="322426"/>
                    <a:pt x="11877555" y="348429"/>
                    <a:pt x="11779476" y="368497"/>
                  </a:cubicBezTo>
                  <a:cubicBezTo>
                    <a:pt x="11683518" y="388141"/>
                    <a:pt x="11584166" y="402415"/>
                    <a:pt x="11483968" y="411177"/>
                  </a:cubicBezTo>
                  <a:cubicBezTo>
                    <a:pt x="11288942" y="428136"/>
                    <a:pt x="11085859" y="424179"/>
                    <a:pt x="10880233" y="399588"/>
                  </a:cubicBezTo>
                  <a:cubicBezTo>
                    <a:pt x="10671497" y="374574"/>
                    <a:pt x="10453435" y="331188"/>
                    <a:pt x="10213609" y="266744"/>
                  </a:cubicBezTo>
                  <a:cubicBezTo>
                    <a:pt x="9977174" y="203290"/>
                    <a:pt x="9747099" y="126410"/>
                    <a:pt x="9573130" y="66630"/>
                  </a:cubicBezTo>
                  <a:cubicBezTo>
                    <a:pt x="9385028" y="1903"/>
                    <a:pt x="9188022" y="-15762"/>
                    <a:pt x="9003595" y="15470"/>
                  </a:cubicBezTo>
                  <a:cubicBezTo>
                    <a:pt x="8853509" y="40767"/>
                    <a:pt x="8702575" y="95177"/>
                    <a:pt x="8542314" y="181385"/>
                  </a:cubicBezTo>
                  <a:cubicBezTo>
                    <a:pt x="8395761" y="260243"/>
                    <a:pt x="8256981" y="357615"/>
                    <a:pt x="8145336" y="435767"/>
                  </a:cubicBezTo>
                  <a:cubicBezTo>
                    <a:pt x="8104635" y="464315"/>
                    <a:pt x="8063227" y="493851"/>
                    <a:pt x="8023091" y="522540"/>
                  </a:cubicBezTo>
                  <a:cubicBezTo>
                    <a:pt x="7910880" y="602671"/>
                    <a:pt x="7794853" y="685628"/>
                    <a:pt x="7673880" y="760247"/>
                  </a:cubicBezTo>
                  <a:cubicBezTo>
                    <a:pt x="7608730" y="800524"/>
                    <a:pt x="7547678" y="835007"/>
                    <a:pt x="7487191" y="865674"/>
                  </a:cubicBezTo>
                  <a:cubicBezTo>
                    <a:pt x="7419215" y="900299"/>
                    <a:pt x="7353782" y="929129"/>
                    <a:pt x="7287360" y="954143"/>
                  </a:cubicBezTo>
                  <a:cubicBezTo>
                    <a:pt x="7209207" y="983397"/>
                    <a:pt x="7128794" y="1006574"/>
                    <a:pt x="7048098" y="1022826"/>
                  </a:cubicBezTo>
                  <a:cubicBezTo>
                    <a:pt x="6964576" y="1039785"/>
                    <a:pt x="6879781" y="1049536"/>
                    <a:pt x="6796118" y="1051798"/>
                  </a:cubicBezTo>
                  <a:cubicBezTo>
                    <a:pt x="6774778" y="1052504"/>
                    <a:pt x="6753156" y="1052645"/>
                    <a:pt x="6731251" y="105236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3A035FD-E9CA-2DC9-C073-40765B94673E}"/>
                </a:ext>
              </a:extLst>
            </p:cNvPr>
            <p:cNvSpPr/>
            <p:nvPr/>
          </p:nvSpPr>
          <p:spPr>
            <a:xfrm>
              <a:off x="41266" y="-3092107"/>
              <a:ext cx="12066645" cy="1140071"/>
            </a:xfrm>
            <a:custGeom>
              <a:avLst/>
              <a:gdLst>
                <a:gd name="connsiteX0" fmla="*/ 6644477 w 12066645"/>
                <a:gd name="connsiteY0" fmla="*/ 1139985 h 1140071"/>
                <a:gd name="connsiteX1" fmla="*/ 6527320 w 12066645"/>
                <a:gd name="connsiteY1" fmla="*/ 1134615 h 1140071"/>
                <a:gd name="connsiteX2" fmla="*/ 6333424 w 12066645"/>
                <a:gd name="connsiteY2" fmla="*/ 1110731 h 1140071"/>
                <a:gd name="connsiteX3" fmla="*/ 5952415 w 12066645"/>
                <a:gd name="connsiteY3" fmla="*/ 1030601 h 1140071"/>
                <a:gd name="connsiteX4" fmla="*/ 5875676 w 12066645"/>
                <a:gd name="connsiteY4" fmla="*/ 1012653 h 1140071"/>
                <a:gd name="connsiteX5" fmla="*/ 4877931 w 12066645"/>
                <a:gd name="connsiteY5" fmla="*/ 876134 h 1140071"/>
                <a:gd name="connsiteX6" fmla="*/ 4818858 w 12066645"/>
                <a:gd name="connsiteY6" fmla="*/ 875992 h 1140071"/>
                <a:gd name="connsiteX7" fmla="*/ 4161985 w 12066645"/>
                <a:gd name="connsiteY7" fmla="*/ 841510 h 1140071"/>
                <a:gd name="connsiteX8" fmla="*/ 3518679 w 12066645"/>
                <a:gd name="connsiteY8" fmla="*/ 744985 h 1140071"/>
                <a:gd name="connsiteX9" fmla="*/ 3131028 w 12066645"/>
                <a:gd name="connsiteY9" fmla="*/ 682096 h 1140071"/>
                <a:gd name="connsiteX10" fmla="*/ 2554286 w 12066645"/>
                <a:gd name="connsiteY10" fmla="*/ 622458 h 1140071"/>
                <a:gd name="connsiteX11" fmla="*/ 2264431 w 12066645"/>
                <a:gd name="connsiteY11" fmla="*/ 614120 h 1140071"/>
                <a:gd name="connsiteX12" fmla="*/ 1973728 w 12066645"/>
                <a:gd name="connsiteY12" fmla="*/ 622034 h 1140071"/>
                <a:gd name="connsiteX13" fmla="*/ 1270925 w 12066645"/>
                <a:gd name="connsiteY13" fmla="*/ 665985 h 1140071"/>
                <a:gd name="connsiteX14" fmla="*/ 0 w 12066645"/>
                <a:gd name="connsiteY14" fmla="*/ 763075 h 1140071"/>
                <a:gd name="connsiteX15" fmla="*/ 0 w 12066645"/>
                <a:gd name="connsiteY15" fmla="*/ 762792 h 1140071"/>
                <a:gd name="connsiteX16" fmla="*/ 1270925 w 12066645"/>
                <a:gd name="connsiteY16" fmla="*/ 665703 h 1140071"/>
                <a:gd name="connsiteX17" fmla="*/ 1973728 w 12066645"/>
                <a:gd name="connsiteY17" fmla="*/ 621751 h 1140071"/>
                <a:gd name="connsiteX18" fmla="*/ 2264431 w 12066645"/>
                <a:gd name="connsiteY18" fmla="*/ 613837 h 1140071"/>
                <a:gd name="connsiteX19" fmla="*/ 2554427 w 12066645"/>
                <a:gd name="connsiteY19" fmla="*/ 622175 h 1140071"/>
                <a:gd name="connsiteX20" fmla="*/ 3131169 w 12066645"/>
                <a:gd name="connsiteY20" fmla="*/ 681814 h 1140071"/>
                <a:gd name="connsiteX21" fmla="*/ 3518820 w 12066645"/>
                <a:gd name="connsiteY21" fmla="*/ 744703 h 1140071"/>
                <a:gd name="connsiteX22" fmla="*/ 4162126 w 12066645"/>
                <a:gd name="connsiteY22" fmla="*/ 841227 h 1140071"/>
                <a:gd name="connsiteX23" fmla="*/ 4718942 w 12066645"/>
                <a:gd name="connsiteY23" fmla="*/ 875569 h 1140071"/>
                <a:gd name="connsiteX24" fmla="*/ 4818999 w 12066645"/>
                <a:gd name="connsiteY24" fmla="*/ 875710 h 1140071"/>
                <a:gd name="connsiteX25" fmla="*/ 5353344 w 12066645"/>
                <a:gd name="connsiteY25" fmla="*/ 913019 h 1140071"/>
                <a:gd name="connsiteX26" fmla="*/ 5875959 w 12066645"/>
                <a:gd name="connsiteY26" fmla="*/ 1012370 h 1140071"/>
                <a:gd name="connsiteX27" fmla="*/ 5952698 w 12066645"/>
                <a:gd name="connsiteY27" fmla="*/ 1030318 h 1140071"/>
                <a:gd name="connsiteX28" fmla="*/ 6645184 w 12066645"/>
                <a:gd name="connsiteY28" fmla="*/ 1139703 h 1140071"/>
                <a:gd name="connsiteX29" fmla="*/ 6724043 w 12066645"/>
                <a:gd name="connsiteY29" fmla="*/ 1138572 h 1140071"/>
                <a:gd name="connsiteX30" fmla="*/ 6983937 w 12066645"/>
                <a:gd name="connsiteY30" fmla="*/ 1104230 h 1140071"/>
                <a:gd name="connsiteX31" fmla="*/ 7228851 w 12066645"/>
                <a:gd name="connsiteY31" fmla="*/ 1027633 h 1140071"/>
                <a:gd name="connsiteX32" fmla="*/ 7976030 w 12066645"/>
                <a:gd name="connsiteY32" fmla="*/ 559710 h 1140071"/>
                <a:gd name="connsiteX33" fmla="*/ 8104635 w 12066645"/>
                <a:gd name="connsiteY33" fmla="*/ 462479 h 1140071"/>
                <a:gd name="connsiteX34" fmla="*/ 8502178 w 12066645"/>
                <a:gd name="connsiteY34" fmla="*/ 191420 h 1140071"/>
                <a:gd name="connsiteX35" fmla="*/ 8726318 w 12066645"/>
                <a:gd name="connsiteY35" fmla="*/ 83449 h 1140071"/>
                <a:gd name="connsiteX36" fmla="*/ 8971939 w 12066645"/>
                <a:gd name="connsiteY36" fmla="*/ 14624 h 1140071"/>
                <a:gd name="connsiteX37" fmla="*/ 9157920 w 12066645"/>
                <a:gd name="connsiteY37" fmla="*/ 68 h 1140071"/>
                <a:gd name="connsiteX38" fmla="*/ 9553910 w 12066645"/>
                <a:gd name="connsiteY38" fmla="*/ 75959 h 1140071"/>
                <a:gd name="connsiteX39" fmla="*/ 10520564 w 12066645"/>
                <a:gd name="connsiteY39" fmla="*/ 391959 h 1140071"/>
                <a:gd name="connsiteX40" fmla="*/ 11277353 w 12066645"/>
                <a:gd name="connsiteY40" fmla="*/ 495408 h 1140071"/>
                <a:gd name="connsiteX41" fmla="*/ 11548411 w 12066645"/>
                <a:gd name="connsiteY41" fmla="*/ 483678 h 1140071"/>
                <a:gd name="connsiteX42" fmla="*/ 12066505 w 12066645"/>
                <a:gd name="connsiteY42" fmla="*/ 365390 h 1140071"/>
                <a:gd name="connsiteX43" fmla="*/ 12066646 w 12066645"/>
                <a:gd name="connsiteY43" fmla="*/ 365672 h 1140071"/>
                <a:gd name="connsiteX44" fmla="*/ 11813393 w 12066645"/>
                <a:gd name="connsiteY44" fmla="*/ 440715 h 1140071"/>
                <a:gd name="connsiteX45" fmla="*/ 11548411 w 12066645"/>
                <a:gd name="connsiteY45" fmla="*/ 484102 h 1140071"/>
                <a:gd name="connsiteX46" fmla="*/ 11288659 w 12066645"/>
                <a:gd name="connsiteY46" fmla="*/ 495973 h 1140071"/>
                <a:gd name="connsiteX47" fmla="*/ 11030178 w 12066645"/>
                <a:gd name="connsiteY47" fmla="*/ 481982 h 1140071"/>
                <a:gd name="connsiteX48" fmla="*/ 10773816 w 12066645"/>
                <a:gd name="connsiteY48" fmla="*/ 446086 h 1140071"/>
                <a:gd name="connsiteX49" fmla="*/ 10520423 w 12066645"/>
                <a:gd name="connsiteY49" fmla="*/ 392241 h 1140071"/>
                <a:gd name="connsiteX50" fmla="*/ 9553768 w 12066645"/>
                <a:gd name="connsiteY50" fmla="*/ 76241 h 1140071"/>
                <a:gd name="connsiteX51" fmla="*/ 8972221 w 12066645"/>
                <a:gd name="connsiteY51" fmla="*/ 14907 h 1140071"/>
                <a:gd name="connsiteX52" fmla="*/ 8502602 w 12066645"/>
                <a:gd name="connsiteY52" fmla="*/ 191562 h 1140071"/>
                <a:gd name="connsiteX53" fmla="*/ 8105058 w 12066645"/>
                <a:gd name="connsiteY53" fmla="*/ 462621 h 1140071"/>
                <a:gd name="connsiteX54" fmla="*/ 7976454 w 12066645"/>
                <a:gd name="connsiteY54" fmla="*/ 559851 h 1140071"/>
                <a:gd name="connsiteX55" fmla="*/ 7623144 w 12066645"/>
                <a:gd name="connsiteY55" fmla="*/ 816213 h 1140071"/>
                <a:gd name="connsiteX56" fmla="*/ 7433347 w 12066645"/>
                <a:gd name="connsiteY56" fmla="*/ 930685 h 1140071"/>
                <a:gd name="connsiteX57" fmla="*/ 7229134 w 12066645"/>
                <a:gd name="connsiteY57" fmla="*/ 1027774 h 1140071"/>
                <a:gd name="connsiteX58" fmla="*/ 6984079 w 12066645"/>
                <a:gd name="connsiteY58" fmla="*/ 1104513 h 1140071"/>
                <a:gd name="connsiteX59" fmla="*/ 6724043 w 12066645"/>
                <a:gd name="connsiteY59" fmla="*/ 1138855 h 1140071"/>
                <a:gd name="connsiteX60" fmla="*/ 6644477 w 12066645"/>
                <a:gd name="connsiteY60" fmla="*/ 1139985 h 11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66645" h="1140071">
                  <a:moveTo>
                    <a:pt x="6644477" y="1139985"/>
                  </a:moveTo>
                  <a:cubicBezTo>
                    <a:pt x="6606603" y="1139561"/>
                    <a:pt x="6567739" y="1137724"/>
                    <a:pt x="6527320" y="1134615"/>
                  </a:cubicBezTo>
                  <a:cubicBezTo>
                    <a:pt x="6466127" y="1129810"/>
                    <a:pt x="6402673" y="1122037"/>
                    <a:pt x="6333424" y="1110731"/>
                  </a:cubicBezTo>
                  <a:cubicBezTo>
                    <a:pt x="6204961" y="1089674"/>
                    <a:pt x="6076497" y="1059713"/>
                    <a:pt x="5952415" y="1030601"/>
                  </a:cubicBezTo>
                  <a:cubicBezTo>
                    <a:pt x="5927259" y="1024665"/>
                    <a:pt x="5901115" y="1018588"/>
                    <a:pt x="5875676" y="1012653"/>
                  </a:cubicBezTo>
                  <a:cubicBezTo>
                    <a:pt x="5607444" y="950753"/>
                    <a:pt x="5255265" y="880374"/>
                    <a:pt x="4877931" y="876134"/>
                  </a:cubicBezTo>
                  <a:cubicBezTo>
                    <a:pt x="4858287" y="875851"/>
                    <a:pt x="4838643" y="875851"/>
                    <a:pt x="4818858" y="875992"/>
                  </a:cubicBezTo>
                  <a:cubicBezTo>
                    <a:pt x="4602491" y="877688"/>
                    <a:pt x="4381461" y="865959"/>
                    <a:pt x="4161985" y="841510"/>
                  </a:cubicBezTo>
                  <a:cubicBezTo>
                    <a:pt x="3945618" y="817202"/>
                    <a:pt x="3728545" y="780458"/>
                    <a:pt x="3518679" y="744985"/>
                  </a:cubicBezTo>
                  <a:cubicBezTo>
                    <a:pt x="3391770" y="723504"/>
                    <a:pt x="3260622" y="701316"/>
                    <a:pt x="3131028" y="682096"/>
                  </a:cubicBezTo>
                  <a:cubicBezTo>
                    <a:pt x="2933316" y="652842"/>
                    <a:pt x="2739278" y="632774"/>
                    <a:pt x="2554286" y="622458"/>
                  </a:cubicBezTo>
                  <a:cubicBezTo>
                    <a:pt x="2456631" y="617087"/>
                    <a:pt x="2359117" y="614261"/>
                    <a:pt x="2264431" y="614120"/>
                  </a:cubicBezTo>
                  <a:cubicBezTo>
                    <a:pt x="2166635" y="613978"/>
                    <a:pt x="2068838" y="616663"/>
                    <a:pt x="1973728" y="622034"/>
                  </a:cubicBezTo>
                  <a:cubicBezTo>
                    <a:pt x="1761035" y="634046"/>
                    <a:pt x="1531102" y="648461"/>
                    <a:pt x="1270925" y="665985"/>
                  </a:cubicBezTo>
                  <a:cubicBezTo>
                    <a:pt x="920442" y="689587"/>
                    <a:pt x="459302" y="721808"/>
                    <a:pt x="0" y="763075"/>
                  </a:cubicBezTo>
                  <a:lnTo>
                    <a:pt x="0" y="762792"/>
                  </a:lnTo>
                  <a:cubicBezTo>
                    <a:pt x="459302" y="721667"/>
                    <a:pt x="920442" y="689304"/>
                    <a:pt x="1270925" y="665703"/>
                  </a:cubicBezTo>
                  <a:cubicBezTo>
                    <a:pt x="1531102" y="648179"/>
                    <a:pt x="1761035" y="633905"/>
                    <a:pt x="1973728" y="621751"/>
                  </a:cubicBezTo>
                  <a:cubicBezTo>
                    <a:pt x="2068838" y="616381"/>
                    <a:pt x="2166635" y="613696"/>
                    <a:pt x="2264431" y="613837"/>
                  </a:cubicBezTo>
                  <a:cubicBezTo>
                    <a:pt x="2359259" y="613978"/>
                    <a:pt x="2456772" y="616805"/>
                    <a:pt x="2554427" y="622175"/>
                  </a:cubicBezTo>
                  <a:cubicBezTo>
                    <a:pt x="2739420" y="632492"/>
                    <a:pt x="2933457" y="652418"/>
                    <a:pt x="3131169" y="681814"/>
                  </a:cubicBezTo>
                  <a:cubicBezTo>
                    <a:pt x="3260763" y="701034"/>
                    <a:pt x="3391912" y="723222"/>
                    <a:pt x="3518820" y="744703"/>
                  </a:cubicBezTo>
                  <a:cubicBezTo>
                    <a:pt x="3728686" y="780175"/>
                    <a:pt x="3945759" y="816919"/>
                    <a:pt x="4162126" y="841227"/>
                  </a:cubicBezTo>
                  <a:cubicBezTo>
                    <a:pt x="4347825" y="862001"/>
                    <a:pt x="4534655" y="873590"/>
                    <a:pt x="4718942" y="875569"/>
                  </a:cubicBezTo>
                  <a:cubicBezTo>
                    <a:pt x="4752435" y="875992"/>
                    <a:pt x="4785788" y="875992"/>
                    <a:pt x="4818999" y="875710"/>
                  </a:cubicBezTo>
                  <a:cubicBezTo>
                    <a:pt x="4989435" y="874438"/>
                    <a:pt x="5164253" y="886592"/>
                    <a:pt x="5353344" y="913019"/>
                  </a:cubicBezTo>
                  <a:cubicBezTo>
                    <a:pt x="5512616" y="935207"/>
                    <a:pt x="5678671" y="966864"/>
                    <a:pt x="5875959" y="1012370"/>
                  </a:cubicBezTo>
                  <a:cubicBezTo>
                    <a:pt x="5901539" y="1018306"/>
                    <a:pt x="5927542" y="1024382"/>
                    <a:pt x="5952698" y="1030318"/>
                  </a:cubicBezTo>
                  <a:cubicBezTo>
                    <a:pt x="6177402" y="1082891"/>
                    <a:pt x="6408891" y="1137018"/>
                    <a:pt x="6645184" y="1139703"/>
                  </a:cubicBezTo>
                  <a:cubicBezTo>
                    <a:pt x="6671470" y="1139985"/>
                    <a:pt x="6697615" y="1139703"/>
                    <a:pt x="6724043" y="1138572"/>
                  </a:cubicBezTo>
                  <a:cubicBezTo>
                    <a:pt x="6810109" y="1135180"/>
                    <a:pt x="6897588" y="1123592"/>
                    <a:pt x="6983937" y="1104230"/>
                  </a:cubicBezTo>
                  <a:cubicBezTo>
                    <a:pt x="7066612" y="1085717"/>
                    <a:pt x="7149003" y="1059996"/>
                    <a:pt x="7228851" y="1027633"/>
                  </a:cubicBezTo>
                  <a:cubicBezTo>
                    <a:pt x="7512630" y="912737"/>
                    <a:pt x="7748216" y="733256"/>
                    <a:pt x="7976030" y="559710"/>
                  </a:cubicBezTo>
                  <a:cubicBezTo>
                    <a:pt x="8018144" y="527629"/>
                    <a:pt x="8061672" y="494418"/>
                    <a:pt x="8104635" y="462479"/>
                  </a:cubicBezTo>
                  <a:cubicBezTo>
                    <a:pt x="8222782" y="374435"/>
                    <a:pt x="8356615" y="274519"/>
                    <a:pt x="8502178" y="191420"/>
                  </a:cubicBezTo>
                  <a:cubicBezTo>
                    <a:pt x="8579482" y="147327"/>
                    <a:pt x="8652829" y="111996"/>
                    <a:pt x="8726318" y="83449"/>
                  </a:cubicBezTo>
                  <a:cubicBezTo>
                    <a:pt x="8808144" y="51651"/>
                    <a:pt x="8890818" y="28474"/>
                    <a:pt x="8971939" y="14624"/>
                  </a:cubicBezTo>
                  <a:cubicBezTo>
                    <a:pt x="9032708" y="4166"/>
                    <a:pt x="9095031" y="-639"/>
                    <a:pt x="9157920" y="68"/>
                  </a:cubicBezTo>
                  <a:cubicBezTo>
                    <a:pt x="9289210" y="1481"/>
                    <a:pt x="9423468" y="27061"/>
                    <a:pt x="9553910" y="75959"/>
                  </a:cubicBezTo>
                  <a:cubicBezTo>
                    <a:pt x="9875845" y="196649"/>
                    <a:pt x="10191986" y="311687"/>
                    <a:pt x="10520564" y="391959"/>
                  </a:cubicBezTo>
                  <a:cubicBezTo>
                    <a:pt x="10793177" y="458522"/>
                    <a:pt x="11043038" y="492864"/>
                    <a:pt x="11277353" y="495408"/>
                  </a:cubicBezTo>
                  <a:cubicBezTo>
                    <a:pt x="11370061" y="496397"/>
                    <a:pt x="11460084" y="492581"/>
                    <a:pt x="11548411" y="483678"/>
                  </a:cubicBezTo>
                  <a:cubicBezTo>
                    <a:pt x="11727469" y="465730"/>
                    <a:pt x="11901863" y="425876"/>
                    <a:pt x="12066505" y="365390"/>
                  </a:cubicBezTo>
                  <a:lnTo>
                    <a:pt x="12066646" y="365672"/>
                  </a:lnTo>
                  <a:cubicBezTo>
                    <a:pt x="11985102" y="395633"/>
                    <a:pt x="11899884" y="420930"/>
                    <a:pt x="11813393" y="440715"/>
                  </a:cubicBezTo>
                  <a:cubicBezTo>
                    <a:pt x="11726621" y="460501"/>
                    <a:pt x="11637445" y="475057"/>
                    <a:pt x="11548411" y="484102"/>
                  </a:cubicBezTo>
                  <a:cubicBezTo>
                    <a:pt x="11464183" y="492581"/>
                    <a:pt x="11376703" y="496538"/>
                    <a:pt x="11288659" y="495973"/>
                  </a:cubicBezTo>
                  <a:cubicBezTo>
                    <a:pt x="11204995" y="495408"/>
                    <a:pt x="11117940" y="490744"/>
                    <a:pt x="11030178" y="481982"/>
                  </a:cubicBezTo>
                  <a:cubicBezTo>
                    <a:pt x="10947362" y="473785"/>
                    <a:pt x="10861154" y="461631"/>
                    <a:pt x="10773816" y="446086"/>
                  </a:cubicBezTo>
                  <a:cubicBezTo>
                    <a:pt x="10692272" y="431529"/>
                    <a:pt x="10607054" y="413440"/>
                    <a:pt x="10520423" y="392241"/>
                  </a:cubicBezTo>
                  <a:cubicBezTo>
                    <a:pt x="10191845" y="311969"/>
                    <a:pt x="9875704" y="196932"/>
                    <a:pt x="9553768" y="76241"/>
                  </a:cubicBezTo>
                  <a:cubicBezTo>
                    <a:pt x="9361003" y="3884"/>
                    <a:pt x="9159899" y="-17315"/>
                    <a:pt x="8972221" y="14907"/>
                  </a:cubicBezTo>
                  <a:cubicBezTo>
                    <a:pt x="8818602" y="41193"/>
                    <a:pt x="8664983" y="98995"/>
                    <a:pt x="8502602" y="191562"/>
                  </a:cubicBezTo>
                  <a:cubicBezTo>
                    <a:pt x="8357039" y="274660"/>
                    <a:pt x="8223205" y="374435"/>
                    <a:pt x="8105058" y="462621"/>
                  </a:cubicBezTo>
                  <a:cubicBezTo>
                    <a:pt x="8062238" y="494560"/>
                    <a:pt x="8018569" y="527771"/>
                    <a:pt x="7976454" y="559851"/>
                  </a:cubicBezTo>
                  <a:cubicBezTo>
                    <a:pt x="7863113" y="646200"/>
                    <a:pt x="7745814" y="735517"/>
                    <a:pt x="7623144" y="816213"/>
                  </a:cubicBezTo>
                  <a:cubicBezTo>
                    <a:pt x="7557005" y="859740"/>
                    <a:pt x="7494964" y="897191"/>
                    <a:pt x="7433347" y="930685"/>
                  </a:cubicBezTo>
                  <a:cubicBezTo>
                    <a:pt x="7364098" y="968418"/>
                    <a:pt x="7297252" y="1000075"/>
                    <a:pt x="7229134" y="1027774"/>
                  </a:cubicBezTo>
                  <a:cubicBezTo>
                    <a:pt x="7149145" y="1060137"/>
                    <a:pt x="7066753" y="1086000"/>
                    <a:pt x="6984079" y="1104513"/>
                  </a:cubicBezTo>
                  <a:cubicBezTo>
                    <a:pt x="6897588" y="1123874"/>
                    <a:pt x="6810109" y="1135463"/>
                    <a:pt x="6724043" y="1138855"/>
                  </a:cubicBezTo>
                  <a:cubicBezTo>
                    <a:pt x="6697615" y="1139844"/>
                    <a:pt x="6671329" y="1140268"/>
                    <a:pt x="6644477" y="1139985"/>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733C00A-DADA-C8D8-CE44-1973F5C75C06}"/>
                </a:ext>
              </a:extLst>
            </p:cNvPr>
            <p:cNvSpPr/>
            <p:nvPr/>
          </p:nvSpPr>
          <p:spPr>
            <a:xfrm>
              <a:off x="37450" y="-3137897"/>
              <a:ext cx="12066362" cy="1228008"/>
            </a:xfrm>
            <a:custGeom>
              <a:avLst/>
              <a:gdLst>
                <a:gd name="connsiteX0" fmla="*/ 6560532 w 12066362"/>
                <a:gd name="connsiteY0" fmla="*/ 1227891 h 1228008"/>
                <a:gd name="connsiteX1" fmla="*/ 5822115 w 12066362"/>
                <a:gd name="connsiteY1" fmla="*/ 1097731 h 1228008"/>
                <a:gd name="connsiteX2" fmla="*/ 5802753 w 12066362"/>
                <a:gd name="connsiteY2" fmla="*/ 1092644 h 1228008"/>
                <a:gd name="connsiteX3" fmla="*/ 5294271 w 12066362"/>
                <a:gd name="connsiteY3" fmla="*/ 975062 h 1228008"/>
                <a:gd name="connsiteX4" fmla="*/ 4771514 w 12066362"/>
                <a:gd name="connsiteY4" fmla="*/ 913304 h 1228008"/>
                <a:gd name="connsiteX5" fmla="*/ 4128915 w 12066362"/>
                <a:gd name="connsiteY5" fmla="*/ 859742 h 1228008"/>
                <a:gd name="connsiteX6" fmla="*/ 3671309 w 12066362"/>
                <a:gd name="connsiteY6" fmla="*/ 795157 h 1228008"/>
                <a:gd name="connsiteX7" fmla="*/ 3118450 w 12066362"/>
                <a:gd name="connsiteY7" fmla="*/ 719266 h 1228008"/>
                <a:gd name="connsiteX8" fmla="*/ 2540860 w 12066362"/>
                <a:gd name="connsiteY8" fmla="*/ 680685 h 1228008"/>
                <a:gd name="connsiteX9" fmla="*/ 1962422 w 12066362"/>
                <a:gd name="connsiteY9" fmla="*/ 698492 h 1228008"/>
                <a:gd name="connsiteX10" fmla="*/ 1263152 w 12066362"/>
                <a:gd name="connsiteY10" fmla="*/ 751630 h 1228008"/>
                <a:gd name="connsiteX11" fmla="*/ 632141 w 12066362"/>
                <a:gd name="connsiteY11" fmla="*/ 791483 h 1228008"/>
                <a:gd name="connsiteX12" fmla="*/ 0 w 12066362"/>
                <a:gd name="connsiteY12" fmla="*/ 820172 h 1228008"/>
                <a:gd name="connsiteX13" fmla="*/ 0 w 12066362"/>
                <a:gd name="connsiteY13" fmla="*/ 819889 h 1228008"/>
                <a:gd name="connsiteX14" fmla="*/ 632141 w 12066362"/>
                <a:gd name="connsiteY14" fmla="*/ 791200 h 1228008"/>
                <a:gd name="connsiteX15" fmla="*/ 1263152 w 12066362"/>
                <a:gd name="connsiteY15" fmla="*/ 751347 h 1228008"/>
                <a:gd name="connsiteX16" fmla="*/ 1962422 w 12066362"/>
                <a:gd name="connsiteY16" fmla="*/ 698209 h 1228008"/>
                <a:gd name="connsiteX17" fmla="*/ 2541001 w 12066362"/>
                <a:gd name="connsiteY17" fmla="*/ 680402 h 1228008"/>
                <a:gd name="connsiteX18" fmla="*/ 3118733 w 12066362"/>
                <a:gd name="connsiteY18" fmla="*/ 718984 h 1228008"/>
                <a:gd name="connsiteX19" fmla="*/ 3671591 w 12066362"/>
                <a:gd name="connsiteY19" fmla="*/ 794875 h 1228008"/>
                <a:gd name="connsiteX20" fmla="*/ 4129198 w 12066362"/>
                <a:gd name="connsiteY20" fmla="*/ 859460 h 1228008"/>
                <a:gd name="connsiteX21" fmla="*/ 4771655 w 12066362"/>
                <a:gd name="connsiteY21" fmla="*/ 913021 h 1228008"/>
                <a:gd name="connsiteX22" fmla="*/ 5294412 w 12066362"/>
                <a:gd name="connsiteY22" fmla="*/ 974780 h 1228008"/>
                <a:gd name="connsiteX23" fmla="*/ 5803036 w 12066362"/>
                <a:gd name="connsiteY23" fmla="*/ 1092361 h 1228008"/>
                <a:gd name="connsiteX24" fmla="*/ 5822397 w 12066362"/>
                <a:gd name="connsiteY24" fmla="*/ 1097449 h 1228008"/>
                <a:gd name="connsiteX25" fmla="*/ 6560672 w 12066362"/>
                <a:gd name="connsiteY25" fmla="*/ 1227608 h 1228008"/>
                <a:gd name="connsiteX26" fmla="*/ 6659034 w 12066362"/>
                <a:gd name="connsiteY26" fmla="*/ 1225488 h 1228008"/>
                <a:gd name="connsiteX27" fmla="*/ 6923309 w 12066362"/>
                <a:gd name="connsiteY27" fmla="*/ 1185352 h 1228008"/>
                <a:gd name="connsiteX28" fmla="*/ 7170626 w 12066362"/>
                <a:gd name="connsiteY28" fmla="*/ 1101547 h 1228008"/>
                <a:gd name="connsiteX29" fmla="*/ 7928686 w 12066362"/>
                <a:gd name="connsiteY29" fmla="*/ 598293 h 1228008"/>
                <a:gd name="connsiteX30" fmla="*/ 8063085 w 12066362"/>
                <a:gd name="connsiteY30" fmla="*/ 490463 h 1228008"/>
                <a:gd name="connsiteX31" fmla="*/ 8063368 w 12066362"/>
                <a:gd name="connsiteY31" fmla="*/ 490181 h 1228008"/>
                <a:gd name="connsiteX32" fmla="*/ 8944097 w 12066362"/>
                <a:gd name="connsiteY32" fmla="*/ 13778 h 1228008"/>
                <a:gd name="connsiteX33" fmla="*/ 9120470 w 12066362"/>
                <a:gd name="connsiteY33" fmla="*/ 70 h 1228008"/>
                <a:gd name="connsiteX34" fmla="*/ 9534548 w 12066362"/>
                <a:gd name="connsiteY34" fmla="*/ 85853 h 1228008"/>
                <a:gd name="connsiteX35" fmla="*/ 10601260 w 12066362"/>
                <a:gd name="connsiteY35" fmla="*/ 459513 h 1228008"/>
                <a:gd name="connsiteX36" fmla="*/ 11339818 w 12066362"/>
                <a:gd name="connsiteY36" fmla="*/ 568757 h 1228008"/>
                <a:gd name="connsiteX37" fmla="*/ 11554064 w 12066362"/>
                <a:gd name="connsiteY37" fmla="*/ 560419 h 1228008"/>
                <a:gd name="connsiteX38" fmla="*/ 11816785 w 12066362"/>
                <a:gd name="connsiteY38" fmla="*/ 517739 h 1228008"/>
                <a:gd name="connsiteX39" fmla="*/ 12066222 w 12066362"/>
                <a:gd name="connsiteY39" fmla="*/ 440011 h 1228008"/>
                <a:gd name="connsiteX40" fmla="*/ 12066363 w 12066362"/>
                <a:gd name="connsiteY40" fmla="*/ 440293 h 1228008"/>
                <a:gd name="connsiteX41" fmla="*/ 11816926 w 12066362"/>
                <a:gd name="connsiteY41" fmla="*/ 518021 h 1228008"/>
                <a:gd name="connsiteX42" fmla="*/ 11554064 w 12066362"/>
                <a:gd name="connsiteY42" fmla="*/ 560701 h 1228008"/>
                <a:gd name="connsiteX43" fmla="*/ 11312260 w 12066362"/>
                <a:gd name="connsiteY43" fmla="*/ 568615 h 1228008"/>
                <a:gd name="connsiteX44" fmla="*/ 11071586 w 12066362"/>
                <a:gd name="connsiteY44" fmla="*/ 551232 h 1228008"/>
                <a:gd name="connsiteX45" fmla="*/ 10601260 w 12066362"/>
                <a:gd name="connsiteY45" fmla="*/ 459796 h 1228008"/>
                <a:gd name="connsiteX46" fmla="*/ 9534548 w 12066362"/>
                <a:gd name="connsiteY46" fmla="*/ 86136 h 1228008"/>
                <a:gd name="connsiteX47" fmla="*/ 8944380 w 12066362"/>
                <a:gd name="connsiteY47" fmla="*/ 14061 h 1228008"/>
                <a:gd name="connsiteX48" fmla="*/ 8063933 w 12066362"/>
                <a:gd name="connsiteY48" fmla="*/ 490322 h 1228008"/>
                <a:gd name="connsiteX49" fmla="*/ 8063651 w 12066362"/>
                <a:gd name="connsiteY49" fmla="*/ 490605 h 1228008"/>
                <a:gd name="connsiteX50" fmla="*/ 7929252 w 12066362"/>
                <a:gd name="connsiteY50" fmla="*/ 598435 h 1228008"/>
                <a:gd name="connsiteX51" fmla="*/ 7572410 w 12066362"/>
                <a:gd name="connsiteY51" fmla="*/ 873168 h 1228008"/>
                <a:gd name="connsiteX52" fmla="*/ 7379644 w 12066362"/>
                <a:gd name="connsiteY52" fmla="*/ 996402 h 1228008"/>
                <a:gd name="connsiteX53" fmla="*/ 7171191 w 12066362"/>
                <a:gd name="connsiteY53" fmla="*/ 1101689 h 1228008"/>
                <a:gd name="connsiteX54" fmla="*/ 6923734 w 12066362"/>
                <a:gd name="connsiteY54" fmla="*/ 1185493 h 1228008"/>
                <a:gd name="connsiteX55" fmla="*/ 6659458 w 12066362"/>
                <a:gd name="connsiteY55" fmla="*/ 1225629 h 1228008"/>
                <a:gd name="connsiteX56" fmla="*/ 6560532 w 12066362"/>
                <a:gd name="connsiteY56" fmla="*/ 1227891 h 12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66362" h="1228008">
                  <a:moveTo>
                    <a:pt x="6560532" y="1227891"/>
                  </a:moveTo>
                  <a:cubicBezTo>
                    <a:pt x="6307421" y="1225064"/>
                    <a:pt x="6061093" y="1160479"/>
                    <a:pt x="5822115" y="1097731"/>
                  </a:cubicBezTo>
                  <a:lnTo>
                    <a:pt x="5802753" y="1092644"/>
                  </a:lnTo>
                  <a:cubicBezTo>
                    <a:pt x="5663691" y="1056182"/>
                    <a:pt x="5480253" y="1009828"/>
                    <a:pt x="5294271" y="975062"/>
                  </a:cubicBezTo>
                  <a:cubicBezTo>
                    <a:pt x="5106593" y="939873"/>
                    <a:pt x="4935591" y="919663"/>
                    <a:pt x="4771514" y="913304"/>
                  </a:cubicBezTo>
                  <a:cubicBezTo>
                    <a:pt x="4566171" y="905248"/>
                    <a:pt x="4349945" y="887159"/>
                    <a:pt x="4128915" y="859742"/>
                  </a:cubicBezTo>
                  <a:cubicBezTo>
                    <a:pt x="3975861" y="840664"/>
                    <a:pt x="3820970" y="817486"/>
                    <a:pt x="3671309" y="795157"/>
                  </a:cubicBezTo>
                  <a:cubicBezTo>
                    <a:pt x="3490555" y="768164"/>
                    <a:pt x="3303584" y="740182"/>
                    <a:pt x="3118450" y="719266"/>
                  </a:cubicBezTo>
                  <a:cubicBezTo>
                    <a:pt x="2924554" y="697361"/>
                    <a:pt x="2730234" y="684359"/>
                    <a:pt x="2540860" y="680685"/>
                  </a:cubicBezTo>
                  <a:cubicBezTo>
                    <a:pt x="2346257" y="677011"/>
                    <a:pt x="2151654" y="682946"/>
                    <a:pt x="1962422" y="698492"/>
                  </a:cubicBezTo>
                  <a:cubicBezTo>
                    <a:pt x="1709876" y="719266"/>
                    <a:pt x="1481214" y="736649"/>
                    <a:pt x="1263152" y="751630"/>
                  </a:cubicBezTo>
                  <a:cubicBezTo>
                    <a:pt x="1020216" y="768306"/>
                    <a:pt x="819678" y="781025"/>
                    <a:pt x="632141" y="791483"/>
                  </a:cubicBezTo>
                  <a:cubicBezTo>
                    <a:pt x="404045" y="804202"/>
                    <a:pt x="197288" y="813529"/>
                    <a:pt x="0" y="820172"/>
                  </a:cubicBezTo>
                  <a:lnTo>
                    <a:pt x="0" y="819889"/>
                  </a:lnTo>
                  <a:cubicBezTo>
                    <a:pt x="197288" y="813388"/>
                    <a:pt x="404045" y="803919"/>
                    <a:pt x="632141" y="791200"/>
                  </a:cubicBezTo>
                  <a:cubicBezTo>
                    <a:pt x="819678" y="780742"/>
                    <a:pt x="1020216" y="768023"/>
                    <a:pt x="1263152" y="751347"/>
                  </a:cubicBezTo>
                  <a:cubicBezTo>
                    <a:pt x="1481214" y="736367"/>
                    <a:pt x="1709876" y="718984"/>
                    <a:pt x="1962422" y="698209"/>
                  </a:cubicBezTo>
                  <a:cubicBezTo>
                    <a:pt x="2151654" y="682664"/>
                    <a:pt x="2346257" y="676587"/>
                    <a:pt x="2541001" y="680402"/>
                  </a:cubicBezTo>
                  <a:cubicBezTo>
                    <a:pt x="2730375" y="684077"/>
                    <a:pt x="2924695" y="696937"/>
                    <a:pt x="3118733" y="718984"/>
                  </a:cubicBezTo>
                  <a:cubicBezTo>
                    <a:pt x="3304008" y="739900"/>
                    <a:pt x="3490838" y="767882"/>
                    <a:pt x="3671591" y="794875"/>
                  </a:cubicBezTo>
                  <a:cubicBezTo>
                    <a:pt x="3821253" y="817204"/>
                    <a:pt x="3976144" y="840381"/>
                    <a:pt x="4129198" y="859460"/>
                  </a:cubicBezTo>
                  <a:cubicBezTo>
                    <a:pt x="4350228" y="887018"/>
                    <a:pt x="4566312" y="904966"/>
                    <a:pt x="4771655" y="913021"/>
                  </a:cubicBezTo>
                  <a:cubicBezTo>
                    <a:pt x="4935732" y="919522"/>
                    <a:pt x="5106734" y="939731"/>
                    <a:pt x="5294412" y="974780"/>
                  </a:cubicBezTo>
                  <a:cubicBezTo>
                    <a:pt x="5480394" y="1009545"/>
                    <a:pt x="5663974" y="1055900"/>
                    <a:pt x="5803036" y="1092361"/>
                  </a:cubicBezTo>
                  <a:lnTo>
                    <a:pt x="5822397" y="1097449"/>
                  </a:lnTo>
                  <a:cubicBezTo>
                    <a:pt x="6061376" y="1160197"/>
                    <a:pt x="6307562" y="1224781"/>
                    <a:pt x="6560672" y="1227608"/>
                  </a:cubicBezTo>
                  <a:cubicBezTo>
                    <a:pt x="6593318" y="1228032"/>
                    <a:pt x="6626106" y="1227325"/>
                    <a:pt x="6659034" y="1225488"/>
                  </a:cubicBezTo>
                  <a:cubicBezTo>
                    <a:pt x="6746372" y="1220683"/>
                    <a:pt x="6835265" y="1207116"/>
                    <a:pt x="6923309" y="1185352"/>
                  </a:cubicBezTo>
                  <a:cubicBezTo>
                    <a:pt x="7006408" y="1164719"/>
                    <a:pt x="7089648" y="1136595"/>
                    <a:pt x="7170626" y="1101547"/>
                  </a:cubicBezTo>
                  <a:cubicBezTo>
                    <a:pt x="7461188" y="976052"/>
                    <a:pt x="7698753" y="783993"/>
                    <a:pt x="7928686" y="598293"/>
                  </a:cubicBezTo>
                  <a:cubicBezTo>
                    <a:pt x="7972638" y="562680"/>
                    <a:pt x="8018145" y="525936"/>
                    <a:pt x="8063085" y="490463"/>
                  </a:cubicBezTo>
                  <a:lnTo>
                    <a:pt x="8063368" y="490181"/>
                  </a:lnTo>
                  <a:cubicBezTo>
                    <a:pt x="8310261" y="295154"/>
                    <a:pt x="8589941" y="74123"/>
                    <a:pt x="8944097" y="13778"/>
                  </a:cubicBezTo>
                  <a:cubicBezTo>
                    <a:pt x="9001758" y="4027"/>
                    <a:pt x="9060689" y="-637"/>
                    <a:pt x="9120470" y="70"/>
                  </a:cubicBezTo>
                  <a:cubicBezTo>
                    <a:pt x="9257412" y="1624"/>
                    <a:pt x="9397888" y="30454"/>
                    <a:pt x="9534548" y="85853"/>
                  </a:cubicBezTo>
                  <a:cubicBezTo>
                    <a:pt x="9869486" y="221524"/>
                    <a:pt x="10227741" y="362000"/>
                    <a:pt x="10601260" y="459513"/>
                  </a:cubicBezTo>
                  <a:cubicBezTo>
                    <a:pt x="10871895" y="530175"/>
                    <a:pt x="11115537" y="566354"/>
                    <a:pt x="11339818" y="568757"/>
                  </a:cubicBezTo>
                  <a:cubicBezTo>
                    <a:pt x="11413165" y="569605"/>
                    <a:pt x="11484533" y="566778"/>
                    <a:pt x="11554064" y="560419"/>
                  </a:cubicBezTo>
                  <a:cubicBezTo>
                    <a:pt x="11642534" y="552363"/>
                    <a:pt x="11731002" y="537948"/>
                    <a:pt x="11816785" y="517739"/>
                  </a:cubicBezTo>
                  <a:cubicBezTo>
                    <a:pt x="11902427" y="497671"/>
                    <a:pt x="11986233" y="471526"/>
                    <a:pt x="12066222" y="440011"/>
                  </a:cubicBezTo>
                  <a:lnTo>
                    <a:pt x="12066363" y="440293"/>
                  </a:lnTo>
                  <a:cubicBezTo>
                    <a:pt x="11986374" y="471667"/>
                    <a:pt x="11902427" y="497812"/>
                    <a:pt x="11816926" y="518021"/>
                  </a:cubicBezTo>
                  <a:cubicBezTo>
                    <a:pt x="11731002" y="538231"/>
                    <a:pt x="11642674" y="552504"/>
                    <a:pt x="11554064" y="560701"/>
                  </a:cubicBezTo>
                  <a:cubicBezTo>
                    <a:pt x="11476195" y="567767"/>
                    <a:pt x="11394793" y="570452"/>
                    <a:pt x="11312260" y="568615"/>
                  </a:cubicBezTo>
                  <a:cubicBezTo>
                    <a:pt x="11234673" y="566778"/>
                    <a:pt x="11153694" y="560984"/>
                    <a:pt x="11071586" y="551232"/>
                  </a:cubicBezTo>
                  <a:cubicBezTo>
                    <a:pt x="10923761" y="533708"/>
                    <a:pt x="10770000" y="503748"/>
                    <a:pt x="10601260" y="459796"/>
                  </a:cubicBezTo>
                  <a:cubicBezTo>
                    <a:pt x="10227741" y="362283"/>
                    <a:pt x="9869486" y="221807"/>
                    <a:pt x="9534548" y="86136"/>
                  </a:cubicBezTo>
                  <a:cubicBezTo>
                    <a:pt x="9338250" y="6712"/>
                    <a:pt x="9134178" y="-18302"/>
                    <a:pt x="8944380" y="14061"/>
                  </a:cubicBezTo>
                  <a:cubicBezTo>
                    <a:pt x="8590364" y="74265"/>
                    <a:pt x="8310685" y="295295"/>
                    <a:pt x="8063933" y="490322"/>
                  </a:cubicBezTo>
                  <a:lnTo>
                    <a:pt x="8063651" y="490605"/>
                  </a:lnTo>
                  <a:cubicBezTo>
                    <a:pt x="8018851" y="526077"/>
                    <a:pt x="7973345" y="562821"/>
                    <a:pt x="7929252" y="598435"/>
                  </a:cubicBezTo>
                  <a:cubicBezTo>
                    <a:pt x="7814921" y="690860"/>
                    <a:pt x="7696633" y="786395"/>
                    <a:pt x="7572410" y="873168"/>
                  </a:cubicBezTo>
                  <a:cubicBezTo>
                    <a:pt x="7505422" y="919946"/>
                    <a:pt x="7442392" y="960223"/>
                    <a:pt x="7379644" y="996402"/>
                  </a:cubicBezTo>
                  <a:cubicBezTo>
                    <a:pt x="7309123" y="1037103"/>
                    <a:pt x="7240864" y="1071586"/>
                    <a:pt x="7171191" y="1101689"/>
                  </a:cubicBezTo>
                  <a:cubicBezTo>
                    <a:pt x="7090213" y="1136737"/>
                    <a:pt x="7006973" y="1164860"/>
                    <a:pt x="6923734" y="1185493"/>
                  </a:cubicBezTo>
                  <a:cubicBezTo>
                    <a:pt x="6835689" y="1207257"/>
                    <a:pt x="6746796" y="1220824"/>
                    <a:pt x="6659458" y="1225629"/>
                  </a:cubicBezTo>
                  <a:cubicBezTo>
                    <a:pt x="6625964" y="1227608"/>
                    <a:pt x="6593177" y="1228315"/>
                    <a:pt x="6560532" y="122789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D3F2887-E754-81BE-4213-83813780D0EE}"/>
                </a:ext>
              </a:extLst>
            </p:cNvPr>
            <p:cNvSpPr/>
            <p:nvPr/>
          </p:nvSpPr>
          <p:spPr>
            <a:xfrm>
              <a:off x="33635" y="-3183343"/>
              <a:ext cx="12065374" cy="1315828"/>
            </a:xfrm>
            <a:custGeom>
              <a:avLst/>
              <a:gdLst>
                <a:gd name="connsiteX0" fmla="*/ 6477574 w 12065374"/>
                <a:gd name="connsiteY0" fmla="*/ 1315733 h 1315828"/>
                <a:gd name="connsiteX1" fmla="*/ 6364233 w 12065374"/>
                <a:gd name="connsiteY1" fmla="*/ 1310363 h 1315828"/>
                <a:gd name="connsiteX2" fmla="*/ 6145888 w 12065374"/>
                <a:gd name="connsiteY2" fmla="*/ 1279554 h 1315828"/>
                <a:gd name="connsiteX3" fmla="*/ 5722058 w 12065374"/>
                <a:gd name="connsiteY3" fmla="*/ 1170452 h 1315828"/>
                <a:gd name="connsiteX4" fmla="*/ 5230816 w 12065374"/>
                <a:gd name="connsiteY4" fmla="*/ 1036195 h 1315828"/>
                <a:gd name="connsiteX5" fmla="*/ 4980390 w 12065374"/>
                <a:gd name="connsiteY5" fmla="*/ 984470 h 1315828"/>
                <a:gd name="connsiteX6" fmla="*/ 4724029 w 12065374"/>
                <a:gd name="connsiteY6" fmla="*/ 950411 h 1315828"/>
                <a:gd name="connsiteX7" fmla="*/ 4109271 w 12065374"/>
                <a:gd name="connsiteY7" fmla="*/ 879467 h 1315828"/>
                <a:gd name="connsiteX8" fmla="*/ 3910004 w 12065374"/>
                <a:gd name="connsiteY8" fmla="*/ 851767 h 1315828"/>
                <a:gd name="connsiteX9" fmla="*/ 3098806 w 12065374"/>
                <a:gd name="connsiteY9" fmla="*/ 755526 h 1315828"/>
                <a:gd name="connsiteX10" fmla="*/ 2703100 w 12065374"/>
                <a:gd name="connsiteY10" fmla="*/ 738284 h 1315828"/>
                <a:gd name="connsiteX11" fmla="*/ 1951116 w 12065374"/>
                <a:gd name="connsiteY11" fmla="*/ 775028 h 1315828"/>
                <a:gd name="connsiteX12" fmla="*/ 1255379 w 12065374"/>
                <a:gd name="connsiteY12" fmla="*/ 837494 h 1315828"/>
                <a:gd name="connsiteX13" fmla="*/ 628467 w 12065374"/>
                <a:gd name="connsiteY13" fmla="*/ 872118 h 1315828"/>
                <a:gd name="connsiteX14" fmla="*/ 0 w 12065374"/>
                <a:gd name="connsiteY14" fmla="*/ 877347 h 1315828"/>
                <a:gd name="connsiteX15" fmla="*/ 0 w 12065374"/>
                <a:gd name="connsiteY15" fmla="*/ 877064 h 1315828"/>
                <a:gd name="connsiteX16" fmla="*/ 115603 w 12065374"/>
                <a:gd name="connsiteY16" fmla="*/ 879043 h 1315828"/>
                <a:gd name="connsiteX17" fmla="*/ 628467 w 12065374"/>
                <a:gd name="connsiteY17" fmla="*/ 871835 h 1315828"/>
                <a:gd name="connsiteX18" fmla="*/ 1255238 w 12065374"/>
                <a:gd name="connsiteY18" fmla="*/ 837211 h 1315828"/>
                <a:gd name="connsiteX19" fmla="*/ 1950975 w 12065374"/>
                <a:gd name="connsiteY19" fmla="*/ 774746 h 1315828"/>
                <a:gd name="connsiteX20" fmla="*/ 2523901 w 12065374"/>
                <a:gd name="connsiteY20" fmla="*/ 738567 h 1315828"/>
                <a:gd name="connsiteX21" fmla="*/ 2701262 w 12065374"/>
                <a:gd name="connsiteY21" fmla="*/ 738002 h 1315828"/>
                <a:gd name="connsiteX22" fmla="*/ 3098665 w 12065374"/>
                <a:gd name="connsiteY22" fmla="*/ 755243 h 1315828"/>
                <a:gd name="connsiteX23" fmla="*/ 3909863 w 12065374"/>
                <a:gd name="connsiteY23" fmla="*/ 851485 h 1315828"/>
                <a:gd name="connsiteX24" fmla="*/ 4109129 w 12065374"/>
                <a:gd name="connsiteY24" fmla="*/ 879184 h 1315828"/>
                <a:gd name="connsiteX25" fmla="*/ 4723888 w 12065374"/>
                <a:gd name="connsiteY25" fmla="*/ 950129 h 1315828"/>
                <a:gd name="connsiteX26" fmla="*/ 4980249 w 12065374"/>
                <a:gd name="connsiteY26" fmla="*/ 984188 h 1315828"/>
                <a:gd name="connsiteX27" fmla="*/ 5230675 w 12065374"/>
                <a:gd name="connsiteY27" fmla="*/ 1035912 h 1315828"/>
                <a:gd name="connsiteX28" fmla="*/ 5721916 w 12065374"/>
                <a:gd name="connsiteY28" fmla="*/ 1170170 h 1315828"/>
                <a:gd name="connsiteX29" fmla="*/ 6145746 w 12065374"/>
                <a:gd name="connsiteY29" fmla="*/ 1279272 h 1315828"/>
                <a:gd name="connsiteX30" fmla="*/ 6364091 w 12065374"/>
                <a:gd name="connsiteY30" fmla="*/ 1310080 h 1315828"/>
                <a:gd name="connsiteX31" fmla="*/ 6586535 w 12065374"/>
                <a:gd name="connsiteY31" fmla="*/ 1312483 h 1315828"/>
                <a:gd name="connsiteX32" fmla="*/ 7111977 w 12065374"/>
                <a:gd name="connsiteY32" fmla="*/ 1175257 h 1315828"/>
                <a:gd name="connsiteX33" fmla="*/ 7878375 w 12065374"/>
                <a:gd name="connsiteY33" fmla="*/ 639216 h 1315828"/>
                <a:gd name="connsiteX34" fmla="*/ 8020971 w 12065374"/>
                <a:gd name="connsiteY34" fmla="*/ 518385 h 1315828"/>
                <a:gd name="connsiteX35" fmla="*/ 8028461 w 12065374"/>
                <a:gd name="connsiteY35" fmla="*/ 512166 h 1315828"/>
                <a:gd name="connsiteX36" fmla="*/ 8428125 w 12065374"/>
                <a:gd name="connsiteY36" fmla="*/ 209168 h 1315828"/>
                <a:gd name="connsiteX37" fmla="*/ 8658765 w 12065374"/>
                <a:gd name="connsiteY37" fmla="*/ 88195 h 1315828"/>
                <a:gd name="connsiteX38" fmla="*/ 8783554 w 12065374"/>
                <a:gd name="connsiteY38" fmla="*/ 43678 h 1315828"/>
                <a:gd name="connsiteX39" fmla="*/ 8915409 w 12065374"/>
                <a:gd name="connsiteY39" fmla="*/ 13011 h 1315828"/>
                <a:gd name="connsiteX40" fmla="*/ 9514480 w 12065374"/>
                <a:gd name="connsiteY40" fmla="*/ 95827 h 1315828"/>
                <a:gd name="connsiteX41" fmla="*/ 10047978 w 12065374"/>
                <a:gd name="connsiteY41" fmla="*/ 319401 h 1315828"/>
                <a:gd name="connsiteX42" fmla="*/ 10599988 w 12065374"/>
                <a:gd name="connsiteY42" fmla="*/ 511742 h 1315828"/>
                <a:gd name="connsiteX43" fmla="*/ 11071302 w 12065374"/>
                <a:gd name="connsiteY43" fmla="*/ 618300 h 1315828"/>
                <a:gd name="connsiteX44" fmla="*/ 11314097 w 12065374"/>
                <a:gd name="connsiteY44" fmla="*/ 641619 h 1315828"/>
                <a:gd name="connsiteX45" fmla="*/ 11558729 w 12065374"/>
                <a:gd name="connsiteY45" fmla="*/ 637096 h 1315828"/>
                <a:gd name="connsiteX46" fmla="*/ 11819471 w 12065374"/>
                <a:gd name="connsiteY46" fmla="*/ 595123 h 1315828"/>
                <a:gd name="connsiteX47" fmla="*/ 12065232 w 12065374"/>
                <a:gd name="connsiteY47" fmla="*/ 514710 h 1315828"/>
                <a:gd name="connsiteX48" fmla="*/ 12065374 w 12065374"/>
                <a:gd name="connsiteY48" fmla="*/ 514993 h 1315828"/>
                <a:gd name="connsiteX49" fmla="*/ 11819612 w 12065374"/>
                <a:gd name="connsiteY49" fmla="*/ 595406 h 1315828"/>
                <a:gd name="connsiteX50" fmla="*/ 11558869 w 12065374"/>
                <a:gd name="connsiteY50" fmla="*/ 637520 h 1315828"/>
                <a:gd name="connsiteX51" fmla="*/ 11314238 w 12065374"/>
                <a:gd name="connsiteY51" fmla="*/ 642043 h 1315828"/>
                <a:gd name="connsiteX52" fmla="*/ 11071444 w 12065374"/>
                <a:gd name="connsiteY52" fmla="*/ 618724 h 1315828"/>
                <a:gd name="connsiteX53" fmla="*/ 10600129 w 12065374"/>
                <a:gd name="connsiteY53" fmla="*/ 512166 h 1315828"/>
                <a:gd name="connsiteX54" fmla="*/ 10047978 w 12065374"/>
                <a:gd name="connsiteY54" fmla="*/ 319825 h 1315828"/>
                <a:gd name="connsiteX55" fmla="*/ 9514480 w 12065374"/>
                <a:gd name="connsiteY55" fmla="*/ 96250 h 1315828"/>
                <a:gd name="connsiteX56" fmla="*/ 9083443 w 12065374"/>
                <a:gd name="connsiteY56" fmla="*/ 574 h 1315828"/>
                <a:gd name="connsiteX57" fmla="*/ 8915550 w 12065374"/>
                <a:gd name="connsiteY57" fmla="*/ 13576 h 1315828"/>
                <a:gd name="connsiteX58" fmla="*/ 8028885 w 12065374"/>
                <a:gd name="connsiteY58" fmla="*/ 512449 h 1315828"/>
                <a:gd name="connsiteX59" fmla="*/ 8021395 w 12065374"/>
                <a:gd name="connsiteY59" fmla="*/ 518667 h 1315828"/>
                <a:gd name="connsiteX60" fmla="*/ 7878799 w 12065374"/>
                <a:gd name="connsiteY60" fmla="*/ 639499 h 1315828"/>
                <a:gd name="connsiteX61" fmla="*/ 7519413 w 12065374"/>
                <a:gd name="connsiteY61" fmla="*/ 931756 h 1315828"/>
                <a:gd name="connsiteX62" fmla="*/ 7324386 w 12065374"/>
                <a:gd name="connsiteY62" fmla="*/ 1063188 h 1315828"/>
                <a:gd name="connsiteX63" fmla="*/ 7112401 w 12065374"/>
                <a:gd name="connsiteY63" fmla="*/ 1175681 h 1315828"/>
                <a:gd name="connsiteX64" fmla="*/ 6859290 w 12065374"/>
                <a:gd name="connsiteY64" fmla="*/ 1267118 h 1315828"/>
                <a:gd name="connsiteX65" fmla="*/ 6586818 w 12065374"/>
                <a:gd name="connsiteY65" fmla="*/ 1312907 h 1315828"/>
                <a:gd name="connsiteX66" fmla="*/ 6477574 w 12065374"/>
                <a:gd name="connsiteY66" fmla="*/ 1315733 h 1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065374" h="1315828">
                  <a:moveTo>
                    <a:pt x="6477574" y="1315733"/>
                  </a:moveTo>
                  <a:cubicBezTo>
                    <a:pt x="6440406" y="1315309"/>
                    <a:pt x="6402532" y="1313472"/>
                    <a:pt x="6364233" y="1310363"/>
                  </a:cubicBezTo>
                  <a:cubicBezTo>
                    <a:pt x="6294843" y="1304569"/>
                    <a:pt x="6223333" y="1294535"/>
                    <a:pt x="6145888" y="1279554"/>
                  </a:cubicBezTo>
                  <a:cubicBezTo>
                    <a:pt x="6003433" y="1251996"/>
                    <a:pt x="5864088" y="1212284"/>
                    <a:pt x="5722058" y="1170452"/>
                  </a:cubicBezTo>
                  <a:cubicBezTo>
                    <a:pt x="5556426" y="1121696"/>
                    <a:pt x="5394045" y="1074776"/>
                    <a:pt x="5230816" y="1036195"/>
                  </a:cubicBezTo>
                  <a:cubicBezTo>
                    <a:pt x="5142065" y="1015279"/>
                    <a:pt x="5060238" y="998320"/>
                    <a:pt x="4980390" y="984470"/>
                  </a:cubicBezTo>
                  <a:cubicBezTo>
                    <a:pt x="4891356" y="969066"/>
                    <a:pt x="4807552" y="957901"/>
                    <a:pt x="4724029" y="950411"/>
                  </a:cubicBezTo>
                  <a:cubicBezTo>
                    <a:pt x="4537906" y="933594"/>
                    <a:pt x="4336802" y="910417"/>
                    <a:pt x="4109271" y="879467"/>
                  </a:cubicBezTo>
                  <a:cubicBezTo>
                    <a:pt x="4042849" y="870422"/>
                    <a:pt x="3975296" y="860953"/>
                    <a:pt x="3910004" y="851767"/>
                  </a:cubicBezTo>
                  <a:cubicBezTo>
                    <a:pt x="3645164" y="814740"/>
                    <a:pt x="3371137" y="776300"/>
                    <a:pt x="3098806" y="755526"/>
                  </a:cubicBezTo>
                  <a:cubicBezTo>
                    <a:pt x="2967940" y="745492"/>
                    <a:pt x="2835803" y="739839"/>
                    <a:pt x="2703100" y="738284"/>
                  </a:cubicBezTo>
                  <a:cubicBezTo>
                    <a:pt x="2453946" y="735458"/>
                    <a:pt x="2202389" y="747753"/>
                    <a:pt x="1951116" y="775028"/>
                  </a:cubicBezTo>
                  <a:cubicBezTo>
                    <a:pt x="1714257" y="800749"/>
                    <a:pt x="1480225" y="821665"/>
                    <a:pt x="1255379" y="837494"/>
                  </a:cubicBezTo>
                  <a:cubicBezTo>
                    <a:pt x="1014563" y="854452"/>
                    <a:pt x="815438" y="865334"/>
                    <a:pt x="628467" y="872118"/>
                  </a:cubicBezTo>
                  <a:cubicBezTo>
                    <a:pt x="401077" y="880315"/>
                    <a:pt x="195451" y="882011"/>
                    <a:pt x="0" y="877347"/>
                  </a:cubicBezTo>
                  <a:lnTo>
                    <a:pt x="0" y="877064"/>
                  </a:lnTo>
                  <a:cubicBezTo>
                    <a:pt x="38157" y="878053"/>
                    <a:pt x="76597" y="878619"/>
                    <a:pt x="115603" y="879043"/>
                  </a:cubicBezTo>
                  <a:cubicBezTo>
                    <a:pt x="276571" y="880880"/>
                    <a:pt x="445452" y="878477"/>
                    <a:pt x="628467" y="871835"/>
                  </a:cubicBezTo>
                  <a:cubicBezTo>
                    <a:pt x="815297" y="865052"/>
                    <a:pt x="1014563" y="854028"/>
                    <a:pt x="1255238" y="837211"/>
                  </a:cubicBezTo>
                  <a:cubicBezTo>
                    <a:pt x="1480084" y="821383"/>
                    <a:pt x="1714116" y="800467"/>
                    <a:pt x="1950975" y="774746"/>
                  </a:cubicBezTo>
                  <a:cubicBezTo>
                    <a:pt x="2141762" y="754113"/>
                    <a:pt x="2334527" y="741959"/>
                    <a:pt x="2523901" y="738567"/>
                  </a:cubicBezTo>
                  <a:cubicBezTo>
                    <a:pt x="2582974" y="737578"/>
                    <a:pt x="2642189" y="737295"/>
                    <a:pt x="2701262" y="738002"/>
                  </a:cubicBezTo>
                  <a:cubicBezTo>
                    <a:pt x="2834531" y="739415"/>
                    <a:pt x="2967516" y="745209"/>
                    <a:pt x="3098665" y="755243"/>
                  </a:cubicBezTo>
                  <a:cubicBezTo>
                    <a:pt x="3370996" y="776018"/>
                    <a:pt x="3645022" y="814458"/>
                    <a:pt x="3909863" y="851485"/>
                  </a:cubicBezTo>
                  <a:cubicBezTo>
                    <a:pt x="3975155" y="860671"/>
                    <a:pt x="4042707" y="870139"/>
                    <a:pt x="4109129" y="879184"/>
                  </a:cubicBezTo>
                  <a:cubicBezTo>
                    <a:pt x="4336661" y="910134"/>
                    <a:pt x="4537765" y="933311"/>
                    <a:pt x="4723888" y="950129"/>
                  </a:cubicBezTo>
                  <a:cubicBezTo>
                    <a:pt x="4807410" y="957619"/>
                    <a:pt x="4891356" y="968783"/>
                    <a:pt x="4980249" y="984188"/>
                  </a:cubicBezTo>
                  <a:cubicBezTo>
                    <a:pt x="5060097" y="998037"/>
                    <a:pt x="5141924" y="1014996"/>
                    <a:pt x="5230675" y="1035912"/>
                  </a:cubicBezTo>
                  <a:cubicBezTo>
                    <a:pt x="5393904" y="1074494"/>
                    <a:pt x="5556144" y="1121413"/>
                    <a:pt x="5721916" y="1170170"/>
                  </a:cubicBezTo>
                  <a:cubicBezTo>
                    <a:pt x="5863947" y="1211860"/>
                    <a:pt x="6003292" y="1251714"/>
                    <a:pt x="6145746" y="1279272"/>
                  </a:cubicBezTo>
                  <a:cubicBezTo>
                    <a:pt x="6223191" y="1294252"/>
                    <a:pt x="6294560" y="1304286"/>
                    <a:pt x="6364091" y="1310080"/>
                  </a:cubicBezTo>
                  <a:cubicBezTo>
                    <a:pt x="6440689" y="1316440"/>
                    <a:pt x="6515449" y="1317288"/>
                    <a:pt x="6586535" y="1312483"/>
                  </a:cubicBezTo>
                  <a:cubicBezTo>
                    <a:pt x="6759656" y="1301036"/>
                    <a:pt x="6936453" y="1254823"/>
                    <a:pt x="7111977" y="1175257"/>
                  </a:cubicBezTo>
                  <a:cubicBezTo>
                    <a:pt x="7408191" y="1040858"/>
                    <a:pt x="7647170" y="836646"/>
                    <a:pt x="7878375" y="639216"/>
                  </a:cubicBezTo>
                  <a:cubicBezTo>
                    <a:pt x="7925012" y="599363"/>
                    <a:pt x="7973345" y="558096"/>
                    <a:pt x="8020971" y="518385"/>
                  </a:cubicBezTo>
                  <a:lnTo>
                    <a:pt x="8028461" y="512166"/>
                  </a:lnTo>
                  <a:cubicBezTo>
                    <a:pt x="8153250" y="408293"/>
                    <a:pt x="8282138" y="300746"/>
                    <a:pt x="8428125" y="209168"/>
                  </a:cubicBezTo>
                  <a:cubicBezTo>
                    <a:pt x="8507266" y="159422"/>
                    <a:pt x="8582733" y="119852"/>
                    <a:pt x="8658765" y="88195"/>
                  </a:cubicBezTo>
                  <a:cubicBezTo>
                    <a:pt x="8700173" y="70954"/>
                    <a:pt x="8742146" y="55973"/>
                    <a:pt x="8783554" y="43678"/>
                  </a:cubicBezTo>
                  <a:cubicBezTo>
                    <a:pt x="8827223" y="30818"/>
                    <a:pt x="8871457" y="20501"/>
                    <a:pt x="8915409" y="13011"/>
                  </a:cubicBezTo>
                  <a:cubicBezTo>
                    <a:pt x="9107468" y="-19494"/>
                    <a:pt x="9314648" y="9195"/>
                    <a:pt x="9514480" y="95827"/>
                  </a:cubicBezTo>
                  <a:cubicBezTo>
                    <a:pt x="9692831" y="173131"/>
                    <a:pt x="9867790" y="248456"/>
                    <a:pt x="10047978" y="319401"/>
                  </a:cubicBezTo>
                  <a:cubicBezTo>
                    <a:pt x="10249223" y="398683"/>
                    <a:pt x="10429693" y="461572"/>
                    <a:pt x="10599988" y="511742"/>
                  </a:cubicBezTo>
                  <a:cubicBezTo>
                    <a:pt x="10770849" y="562054"/>
                    <a:pt x="10925032" y="596961"/>
                    <a:pt x="11071302" y="618300"/>
                  </a:cubicBezTo>
                  <a:cubicBezTo>
                    <a:pt x="11154401" y="630454"/>
                    <a:pt x="11236086" y="638368"/>
                    <a:pt x="11314097" y="641619"/>
                  </a:cubicBezTo>
                  <a:cubicBezTo>
                    <a:pt x="11397760" y="645152"/>
                    <a:pt x="11480011" y="643739"/>
                    <a:pt x="11558729" y="637096"/>
                  </a:cubicBezTo>
                  <a:cubicBezTo>
                    <a:pt x="11646632" y="629748"/>
                    <a:pt x="11734394" y="615615"/>
                    <a:pt x="11819471" y="595123"/>
                  </a:cubicBezTo>
                  <a:cubicBezTo>
                    <a:pt x="11904265" y="574631"/>
                    <a:pt x="11986797" y="547639"/>
                    <a:pt x="12065232" y="514710"/>
                  </a:cubicBezTo>
                  <a:lnTo>
                    <a:pt x="12065374" y="514993"/>
                  </a:lnTo>
                  <a:cubicBezTo>
                    <a:pt x="11987080" y="547780"/>
                    <a:pt x="11904406" y="574914"/>
                    <a:pt x="11819612" y="595406"/>
                  </a:cubicBezTo>
                  <a:cubicBezTo>
                    <a:pt x="11734534" y="616039"/>
                    <a:pt x="11646773" y="630172"/>
                    <a:pt x="11558869" y="637520"/>
                  </a:cubicBezTo>
                  <a:cubicBezTo>
                    <a:pt x="11480152" y="644021"/>
                    <a:pt x="11397902" y="645576"/>
                    <a:pt x="11314238" y="642043"/>
                  </a:cubicBezTo>
                  <a:cubicBezTo>
                    <a:pt x="11236227" y="638651"/>
                    <a:pt x="11154543" y="630878"/>
                    <a:pt x="11071444" y="618724"/>
                  </a:cubicBezTo>
                  <a:cubicBezTo>
                    <a:pt x="10925174" y="597243"/>
                    <a:pt x="10770989" y="562478"/>
                    <a:pt x="10600129" y="512166"/>
                  </a:cubicBezTo>
                  <a:cubicBezTo>
                    <a:pt x="10429834" y="461996"/>
                    <a:pt x="10249223" y="399107"/>
                    <a:pt x="10047978" y="319825"/>
                  </a:cubicBezTo>
                  <a:cubicBezTo>
                    <a:pt x="9867931" y="248880"/>
                    <a:pt x="9692831" y="173555"/>
                    <a:pt x="9514480" y="96250"/>
                  </a:cubicBezTo>
                  <a:cubicBezTo>
                    <a:pt x="9371884" y="34351"/>
                    <a:pt x="9225473" y="2129"/>
                    <a:pt x="9083443" y="574"/>
                  </a:cubicBezTo>
                  <a:cubicBezTo>
                    <a:pt x="9026631" y="9"/>
                    <a:pt x="8970525" y="4249"/>
                    <a:pt x="8915550" y="13576"/>
                  </a:cubicBezTo>
                  <a:cubicBezTo>
                    <a:pt x="8554468" y="74628"/>
                    <a:pt x="8275212" y="307247"/>
                    <a:pt x="8028885" y="512449"/>
                  </a:cubicBezTo>
                  <a:lnTo>
                    <a:pt x="8021395" y="518667"/>
                  </a:lnTo>
                  <a:cubicBezTo>
                    <a:pt x="7973769" y="558379"/>
                    <a:pt x="7925436" y="599646"/>
                    <a:pt x="7878799" y="639499"/>
                  </a:cubicBezTo>
                  <a:cubicBezTo>
                    <a:pt x="7763762" y="737719"/>
                    <a:pt x="7644908" y="839331"/>
                    <a:pt x="7519413" y="931756"/>
                  </a:cubicBezTo>
                  <a:cubicBezTo>
                    <a:pt x="7451719" y="981502"/>
                    <a:pt x="7387982" y="1024465"/>
                    <a:pt x="7324386" y="1063188"/>
                  </a:cubicBezTo>
                  <a:cubicBezTo>
                    <a:pt x="7252876" y="1106574"/>
                    <a:pt x="7183486" y="1143460"/>
                    <a:pt x="7112401" y="1175681"/>
                  </a:cubicBezTo>
                  <a:cubicBezTo>
                    <a:pt x="7028313" y="1213839"/>
                    <a:pt x="6943236" y="1244506"/>
                    <a:pt x="6859290" y="1267118"/>
                  </a:cubicBezTo>
                  <a:cubicBezTo>
                    <a:pt x="6768277" y="1291567"/>
                    <a:pt x="6676700" y="1306971"/>
                    <a:pt x="6586818" y="1312907"/>
                  </a:cubicBezTo>
                  <a:cubicBezTo>
                    <a:pt x="6551204" y="1315168"/>
                    <a:pt x="6514743" y="1316157"/>
                    <a:pt x="6477574" y="131573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2384F5B-D738-819D-8A1A-A179FB766B0A}"/>
                </a:ext>
              </a:extLst>
            </p:cNvPr>
            <p:cNvSpPr/>
            <p:nvPr/>
          </p:nvSpPr>
          <p:spPr>
            <a:xfrm>
              <a:off x="29677" y="-3228705"/>
              <a:ext cx="12065656" cy="1403713"/>
            </a:xfrm>
            <a:custGeom>
              <a:avLst/>
              <a:gdLst>
                <a:gd name="connsiteX0" fmla="*/ 6396455 w 12065656"/>
                <a:gd name="connsiteY0" fmla="*/ 1403634 h 1403713"/>
                <a:gd name="connsiteX1" fmla="*/ 6071834 w 12065656"/>
                <a:gd name="connsiteY1" fmla="*/ 1367173 h 1403713"/>
                <a:gd name="connsiteX2" fmla="*/ 5649276 w 12065656"/>
                <a:gd name="connsiteY2" fmla="*/ 1250298 h 1403713"/>
                <a:gd name="connsiteX3" fmla="*/ 5559535 w 12065656"/>
                <a:gd name="connsiteY3" fmla="*/ 1220903 h 1403713"/>
                <a:gd name="connsiteX4" fmla="*/ 5125530 w 12065656"/>
                <a:gd name="connsiteY4" fmla="*/ 1085514 h 1403713"/>
                <a:gd name="connsiteX5" fmla="*/ 4903934 w 12065656"/>
                <a:gd name="connsiteY5" fmla="*/ 1029409 h 1403713"/>
                <a:gd name="connsiteX6" fmla="*/ 4676686 w 12065656"/>
                <a:gd name="connsiteY6" fmla="*/ 987294 h 1403713"/>
                <a:gd name="connsiteX7" fmla="*/ 4322529 w 12065656"/>
                <a:gd name="connsiteY7" fmla="*/ 934298 h 1403713"/>
                <a:gd name="connsiteX8" fmla="*/ 4084398 w 12065656"/>
                <a:gd name="connsiteY8" fmla="*/ 898402 h 1403713"/>
                <a:gd name="connsiteX9" fmla="*/ 3589482 w 12065656"/>
                <a:gd name="connsiteY9" fmla="*/ 832404 h 1403713"/>
                <a:gd name="connsiteX10" fmla="*/ 3090327 w 12065656"/>
                <a:gd name="connsiteY10" fmla="*/ 792692 h 1403713"/>
                <a:gd name="connsiteX11" fmla="*/ 2512878 w 12065656"/>
                <a:gd name="connsiteY11" fmla="*/ 796790 h 1403713"/>
                <a:gd name="connsiteX12" fmla="*/ 1939810 w 12065656"/>
                <a:gd name="connsiteY12" fmla="*/ 851341 h 1403713"/>
                <a:gd name="connsiteX13" fmla="*/ 1247606 w 12065656"/>
                <a:gd name="connsiteY13" fmla="*/ 922992 h 1403713"/>
                <a:gd name="connsiteX14" fmla="*/ 624227 w 12065656"/>
                <a:gd name="connsiteY14" fmla="*/ 952387 h 1403713"/>
                <a:gd name="connsiteX15" fmla="*/ 0 w 12065656"/>
                <a:gd name="connsiteY15" fmla="*/ 934157 h 1403713"/>
                <a:gd name="connsiteX16" fmla="*/ 0 w 12065656"/>
                <a:gd name="connsiteY16" fmla="*/ 933874 h 1403713"/>
                <a:gd name="connsiteX17" fmla="*/ 624227 w 12065656"/>
                <a:gd name="connsiteY17" fmla="*/ 952105 h 1403713"/>
                <a:gd name="connsiteX18" fmla="*/ 1247465 w 12065656"/>
                <a:gd name="connsiteY18" fmla="*/ 922709 h 1403713"/>
                <a:gd name="connsiteX19" fmla="*/ 1939669 w 12065656"/>
                <a:gd name="connsiteY19" fmla="*/ 851058 h 1403713"/>
                <a:gd name="connsiteX20" fmla="*/ 2512736 w 12065656"/>
                <a:gd name="connsiteY20" fmla="*/ 796507 h 1403713"/>
                <a:gd name="connsiteX21" fmla="*/ 3090185 w 12065656"/>
                <a:gd name="connsiteY21" fmla="*/ 792409 h 1403713"/>
                <a:gd name="connsiteX22" fmla="*/ 3589341 w 12065656"/>
                <a:gd name="connsiteY22" fmla="*/ 832121 h 1403713"/>
                <a:gd name="connsiteX23" fmla="*/ 4084398 w 12065656"/>
                <a:gd name="connsiteY23" fmla="*/ 898260 h 1403713"/>
                <a:gd name="connsiteX24" fmla="*/ 4322529 w 12065656"/>
                <a:gd name="connsiteY24" fmla="*/ 934157 h 1403713"/>
                <a:gd name="connsiteX25" fmla="*/ 4676686 w 12065656"/>
                <a:gd name="connsiteY25" fmla="*/ 987153 h 1403713"/>
                <a:gd name="connsiteX26" fmla="*/ 4903934 w 12065656"/>
                <a:gd name="connsiteY26" fmla="*/ 1029268 h 1403713"/>
                <a:gd name="connsiteX27" fmla="*/ 5125530 w 12065656"/>
                <a:gd name="connsiteY27" fmla="*/ 1085373 h 1403713"/>
                <a:gd name="connsiteX28" fmla="*/ 5559535 w 12065656"/>
                <a:gd name="connsiteY28" fmla="*/ 1220761 h 1403713"/>
                <a:gd name="connsiteX29" fmla="*/ 5649276 w 12065656"/>
                <a:gd name="connsiteY29" fmla="*/ 1250156 h 1403713"/>
                <a:gd name="connsiteX30" fmla="*/ 6071834 w 12065656"/>
                <a:gd name="connsiteY30" fmla="*/ 1367031 h 1403713"/>
                <a:gd name="connsiteX31" fmla="*/ 6514319 w 12065656"/>
                <a:gd name="connsiteY31" fmla="*/ 1399677 h 1403713"/>
                <a:gd name="connsiteX32" fmla="*/ 6794988 w 12065656"/>
                <a:gd name="connsiteY32" fmla="*/ 1348376 h 1403713"/>
                <a:gd name="connsiteX33" fmla="*/ 7053892 w 12065656"/>
                <a:gd name="connsiteY33" fmla="*/ 1249026 h 1403713"/>
                <a:gd name="connsiteX34" fmla="*/ 7831739 w 12065656"/>
                <a:gd name="connsiteY34" fmla="*/ 677795 h 1403713"/>
                <a:gd name="connsiteX35" fmla="*/ 7975606 w 12065656"/>
                <a:gd name="connsiteY35" fmla="*/ 549615 h 1403713"/>
                <a:gd name="connsiteX36" fmla="*/ 7992141 w 12065656"/>
                <a:gd name="connsiteY36" fmla="*/ 535200 h 1403713"/>
                <a:gd name="connsiteX37" fmla="*/ 8182080 w 12065656"/>
                <a:gd name="connsiteY37" fmla="*/ 372819 h 1403713"/>
                <a:gd name="connsiteX38" fmla="*/ 8391239 w 12065656"/>
                <a:gd name="connsiteY38" fmla="*/ 217928 h 1403713"/>
                <a:gd name="connsiteX39" fmla="*/ 8623858 w 12065656"/>
                <a:gd name="connsiteY39" fmla="*/ 91160 h 1403713"/>
                <a:gd name="connsiteX40" fmla="*/ 8750343 w 12065656"/>
                <a:gd name="connsiteY40" fmla="*/ 44665 h 1403713"/>
                <a:gd name="connsiteX41" fmla="*/ 8884318 w 12065656"/>
                <a:gd name="connsiteY41" fmla="*/ 12867 h 1403713"/>
                <a:gd name="connsiteX42" fmla="*/ 9495401 w 12065656"/>
                <a:gd name="connsiteY42" fmla="*/ 105717 h 1403713"/>
                <a:gd name="connsiteX43" fmla="*/ 9504164 w 12065656"/>
                <a:gd name="connsiteY43" fmla="*/ 109674 h 1403713"/>
                <a:gd name="connsiteX44" fmla="*/ 10042607 w 12065656"/>
                <a:gd name="connsiteY44" fmla="*/ 351479 h 1403713"/>
                <a:gd name="connsiteX45" fmla="*/ 10599988 w 12065656"/>
                <a:gd name="connsiteY45" fmla="*/ 563747 h 1403713"/>
                <a:gd name="connsiteX46" fmla="*/ 11564523 w 12065656"/>
                <a:gd name="connsiteY46" fmla="*/ 713833 h 1403713"/>
                <a:gd name="connsiteX47" fmla="*/ 11823286 w 12065656"/>
                <a:gd name="connsiteY47" fmla="*/ 672284 h 1403713"/>
                <a:gd name="connsiteX48" fmla="*/ 12065374 w 12065656"/>
                <a:gd name="connsiteY48" fmla="*/ 589327 h 1403713"/>
                <a:gd name="connsiteX49" fmla="*/ 12065656 w 12065656"/>
                <a:gd name="connsiteY49" fmla="*/ 589609 h 1403713"/>
                <a:gd name="connsiteX50" fmla="*/ 11823569 w 12065656"/>
                <a:gd name="connsiteY50" fmla="*/ 672566 h 1403713"/>
                <a:gd name="connsiteX51" fmla="*/ 11564805 w 12065656"/>
                <a:gd name="connsiteY51" fmla="*/ 714116 h 1403713"/>
                <a:gd name="connsiteX52" fmla="*/ 11317206 w 12065656"/>
                <a:gd name="connsiteY52" fmla="*/ 715105 h 1403713"/>
                <a:gd name="connsiteX53" fmla="*/ 11072292 w 12065656"/>
                <a:gd name="connsiteY53" fmla="*/ 685568 h 1403713"/>
                <a:gd name="connsiteX54" fmla="*/ 10600271 w 12065656"/>
                <a:gd name="connsiteY54" fmla="*/ 563888 h 1403713"/>
                <a:gd name="connsiteX55" fmla="*/ 10042889 w 12065656"/>
                <a:gd name="connsiteY55" fmla="*/ 351620 h 1403713"/>
                <a:gd name="connsiteX56" fmla="*/ 9504446 w 12065656"/>
                <a:gd name="connsiteY56" fmla="*/ 109815 h 1403713"/>
                <a:gd name="connsiteX57" fmla="*/ 9495684 w 12065656"/>
                <a:gd name="connsiteY57" fmla="*/ 105858 h 1403713"/>
                <a:gd name="connsiteX58" fmla="*/ 8884883 w 12065656"/>
                <a:gd name="connsiteY58" fmla="*/ 13008 h 1403713"/>
                <a:gd name="connsiteX59" fmla="*/ 8392087 w 12065656"/>
                <a:gd name="connsiteY59" fmla="*/ 218069 h 1403713"/>
                <a:gd name="connsiteX60" fmla="*/ 8183069 w 12065656"/>
                <a:gd name="connsiteY60" fmla="*/ 372819 h 1403713"/>
                <a:gd name="connsiteX61" fmla="*/ 7993130 w 12065656"/>
                <a:gd name="connsiteY61" fmla="*/ 535200 h 1403713"/>
                <a:gd name="connsiteX62" fmla="*/ 7976596 w 12065656"/>
                <a:gd name="connsiteY62" fmla="*/ 549615 h 1403713"/>
                <a:gd name="connsiteX63" fmla="*/ 7832728 w 12065656"/>
                <a:gd name="connsiteY63" fmla="*/ 677795 h 1403713"/>
                <a:gd name="connsiteX64" fmla="*/ 7469384 w 12065656"/>
                <a:gd name="connsiteY64" fmla="*/ 988142 h 1403713"/>
                <a:gd name="connsiteX65" fmla="*/ 7271249 w 12065656"/>
                <a:gd name="connsiteY65" fmla="*/ 1128335 h 1403713"/>
                <a:gd name="connsiteX66" fmla="*/ 7054882 w 12065656"/>
                <a:gd name="connsiteY66" fmla="*/ 1249026 h 1403713"/>
                <a:gd name="connsiteX67" fmla="*/ 6795836 w 12065656"/>
                <a:gd name="connsiteY67" fmla="*/ 1348376 h 1403713"/>
                <a:gd name="connsiteX68" fmla="*/ 6515025 w 12065656"/>
                <a:gd name="connsiteY68" fmla="*/ 1399677 h 1403713"/>
                <a:gd name="connsiteX69" fmla="*/ 6396455 w 12065656"/>
                <a:gd name="connsiteY69" fmla="*/ 1403634 h 140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065656" h="1403713">
                  <a:moveTo>
                    <a:pt x="6396455" y="1403634"/>
                  </a:moveTo>
                  <a:cubicBezTo>
                    <a:pt x="6294419" y="1402504"/>
                    <a:pt x="6187296" y="1390491"/>
                    <a:pt x="6071834" y="1367173"/>
                  </a:cubicBezTo>
                  <a:cubicBezTo>
                    <a:pt x="5924433" y="1337495"/>
                    <a:pt x="5781555" y="1293543"/>
                    <a:pt x="5649276" y="1250298"/>
                  </a:cubicBezTo>
                  <a:cubicBezTo>
                    <a:pt x="5619315" y="1240547"/>
                    <a:pt x="5588931" y="1230513"/>
                    <a:pt x="5559535" y="1220903"/>
                  </a:cubicBezTo>
                  <a:cubicBezTo>
                    <a:pt x="5418070" y="1174548"/>
                    <a:pt x="5271800" y="1126498"/>
                    <a:pt x="5125530" y="1085514"/>
                  </a:cubicBezTo>
                  <a:cubicBezTo>
                    <a:pt x="5046813" y="1063468"/>
                    <a:pt x="4974314" y="1045096"/>
                    <a:pt x="4903934" y="1029409"/>
                  </a:cubicBezTo>
                  <a:cubicBezTo>
                    <a:pt x="4824935" y="1011885"/>
                    <a:pt x="4750598" y="998035"/>
                    <a:pt x="4676686" y="987294"/>
                  </a:cubicBezTo>
                  <a:cubicBezTo>
                    <a:pt x="4558680" y="970053"/>
                    <a:pt x="4438697" y="951822"/>
                    <a:pt x="4322529" y="934298"/>
                  </a:cubicBezTo>
                  <a:cubicBezTo>
                    <a:pt x="4244518" y="922427"/>
                    <a:pt x="4163822" y="910273"/>
                    <a:pt x="4084398" y="898402"/>
                  </a:cubicBezTo>
                  <a:cubicBezTo>
                    <a:pt x="3886827" y="869006"/>
                    <a:pt x="3734198" y="848514"/>
                    <a:pt x="3589482" y="832404"/>
                  </a:cubicBezTo>
                  <a:cubicBezTo>
                    <a:pt x="3408729" y="812053"/>
                    <a:pt x="3245500" y="799051"/>
                    <a:pt x="3090327" y="792692"/>
                  </a:cubicBezTo>
                  <a:cubicBezTo>
                    <a:pt x="2903638" y="784919"/>
                    <a:pt x="2709318" y="786332"/>
                    <a:pt x="2512878" y="796790"/>
                  </a:cubicBezTo>
                  <a:cubicBezTo>
                    <a:pt x="2327744" y="806683"/>
                    <a:pt x="2134978" y="825055"/>
                    <a:pt x="1939810" y="851341"/>
                  </a:cubicBezTo>
                  <a:cubicBezTo>
                    <a:pt x="1706484" y="882715"/>
                    <a:pt x="1473724" y="906881"/>
                    <a:pt x="1247606" y="922992"/>
                  </a:cubicBezTo>
                  <a:cubicBezTo>
                    <a:pt x="1009758" y="940092"/>
                    <a:pt x="811622" y="949420"/>
                    <a:pt x="624227" y="952387"/>
                  </a:cubicBezTo>
                  <a:cubicBezTo>
                    <a:pt x="397120" y="956062"/>
                    <a:pt x="192907" y="950126"/>
                    <a:pt x="0" y="934157"/>
                  </a:cubicBezTo>
                  <a:lnTo>
                    <a:pt x="0" y="933874"/>
                  </a:lnTo>
                  <a:cubicBezTo>
                    <a:pt x="192907" y="949844"/>
                    <a:pt x="396978" y="955779"/>
                    <a:pt x="624227" y="952105"/>
                  </a:cubicBezTo>
                  <a:cubicBezTo>
                    <a:pt x="811622" y="949137"/>
                    <a:pt x="1009617" y="939668"/>
                    <a:pt x="1247465" y="922709"/>
                  </a:cubicBezTo>
                  <a:cubicBezTo>
                    <a:pt x="1473441" y="906457"/>
                    <a:pt x="1706343" y="882432"/>
                    <a:pt x="1939669" y="851058"/>
                  </a:cubicBezTo>
                  <a:cubicBezTo>
                    <a:pt x="2134837" y="824772"/>
                    <a:pt x="2327602" y="806400"/>
                    <a:pt x="2512736" y="796507"/>
                  </a:cubicBezTo>
                  <a:cubicBezTo>
                    <a:pt x="2709176" y="786049"/>
                    <a:pt x="2903497" y="784636"/>
                    <a:pt x="3090185" y="792409"/>
                  </a:cubicBezTo>
                  <a:cubicBezTo>
                    <a:pt x="3245217" y="798910"/>
                    <a:pt x="3408588" y="811912"/>
                    <a:pt x="3589341" y="832121"/>
                  </a:cubicBezTo>
                  <a:cubicBezTo>
                    <a:pt x="3734056" y="848373"/>
                    <a:pt x="3886686" y="868724"/>
                    <a:pt x="4084398" y="898260"/>
                  </a:cubicBezTo>
                  <a:cubicBezTo>
                    <a:pt x="4163822" y="910132"/>
                    <a:pt x="4244518" y="922285"/>
                    <a:pt x="4322529" y="934157"/>
                  </a:cubicBezTo>
                  <a:cubicBezTo>
                    <a:pt x="4438555" y="951822"/>
                    <a:pt x="4558680" y="970053"/>
                    <a:pt x="4676686" y="987153"/>
                  </a:cubicBezTo>
                  <a:cubicBezTo>
                    <a:pt x="4750598" y="997894"/>
                    <a:pt x="4824935" y="1011743"/>
                    <a:pt x="4903934" y="1029268"/>
                  </a:cubicBezTo>
                  <a:cubicBezTo>
                    <a:pt x="4974314" y="1044954"/>
                    <a:pt x="5046813" y="1063327"/>
                    <a:pt x="5125530" y="1085373"/>
                  </a:cubicBezTo>
                  <a:cubicBezTo>
                    <a:pt x="5271800" y="1126357"/>
                    <a:pt x="5418070" y="1174407"/>
                    <a:pt x="5559535" y="1220761"/>
                  </a:cubicBezTo>
                  <a:cubicBezTo>
                    <a:pt x="5588931" y="1230371"/>
                    <a:pt x="5619315" y="1240405"/>
                    <a:pt x="5649276" y="1250156"/>
                  </a:cubicBezTo>
                  <a:cubicBezTo>
                    <a:pt x="5781696" y="1293260"/>
                    <a:pt x="5924433" y="1337353"/>
                    <a:pt x="6071834" y="1367031"/>
                  </a:cubicBezTo>
                  <a:cubicBezTo>
                    <a:pt x="6232519" y="1399395"/>
                    <a:pt x="6377235" y="1409994"/>
                    <a:pt x="6514319" y="1399677"/>
                  </a:cubicBezTo>
                  <a:cubicBezTo>
                    <a:pt x="6606744" y="1392752"/>
                    <a:pt x="6701149" y="1375511"/>
                    <a:pt x="6794988" y="1348376"/>
                  </a:cubicBezTo>
                  <a:cubicBezTo>
                    <a:pt x="6880489" y="1323645"/>
                    <a:pt x="6967685" y="1290292"/>
                    <a:pt x="7053892" y="1249026"/>
                  </a:cubicBezTo>
                  <a:cubicBezTo>
                    <a:pt x="7356891" y="1104169"/>
                    <a:pt x="7598272" y="887378"/>
                    <a:pt x="7831739" y="677795"/>
                  </a:cubicBezTo>
                  <a:cubicBezTo>
                    <a:pt x="7878799" y="635540"/>
                    <a:pt x="7927556" y="591729"/>
                    <a:pt x="7975606" y="549615"/>
                  </a:cubicBezTo>
                  <a:cubicBezTo>
                    <a:pt x="7981118" y="544810"/>
                    <a:pt x="7986629" y="540005"/>
                    <a:pt x="7992141" y="535200"/>
                  </a:cubicBezTo>
                  <a:cubicBezTo>
                    <a:pt x="8052911" y="481921"/>
                    <a:pt x="8115800" y="426804"/>
                    <a:pt x="8182080" y="372819"/>
                  </a:cubicBezTo>
                  <a:cubicBezTo>
                    <a:pt x="8257123" y="311626"/>
                    <a:pt x="8325524" y="261032"/>
                    <a:pt x="8391239" y="217928"/>
                  </a:cubicBezTo>
                  <a:cubicBezTo>
                    <a:pt x="8470946" y="165779"/>
                    <a:pt x="8546978" y="124230"/>
                    <a:pt x="8623858" y="91160"/>
                  </a:cubicBezTo>
                  <a:cubicBezTo>
                    <a:pt x="8665831" y="73071"/>
                    <a:pt x="8708370" y="57384"/>
                    <a:pt x="8750343" y="44665"/>
                  </a:cubicBezTo>
                  <a:cubicBezTo>
                    <a:pt x="8794577" y="31239"/>
                    <a:pt x="8839659" y="20499"/>
                    <a:pt x="8884318" y="12867"/>
                  </a:cubicBezTo>
                  <a:cubicBezTo>
                    <a:pt x="9079627" y="-20627"/>
                    <a:pt x="9291047" y="11595"/>
                    <a:pt x="9495401" y="105717"/>
                  </a:cubicBezTo>
                  <a:lnTo>
                    <a:pt x="9504164" y="109674"/>
                  </a:lnTo>
                  <a:cubicBezTo>
                    <a:pt x="9679405" y="190511"/>
                    <a:pt x="9860723" y="274033"/>
                    <a:pt x="10042607" y="351479"/>
                  </a:cubicBezTo>
                  <a:cubicBezTo>
                    <a:pt x="10246679" y="438393"/>
                    <a:pt x="10428986" y="507924"/>
                    <a:pt x="10599988" y="563747"/>
                  </a:cubicBezTo>
                  <a:cubicBezTo>
                    <a:pt x="10977464" y="687264"/>
                    <a:pt x="11283853" y="734890"/>
                    <a:pt x="11564523" y="713833"/>
                  </a:cubicBezTo>
                  <a:cubicBezTo>
                    <a:pt x="11652002" y="707332"/>
                    <a:pt x="11739057" y="693341"/>
                    <a:pt x="11823286" y="672284"/>
                  </a:cubicBezTo>
                  <a:cubicBezTo>
                    <a:pt x="11907233" y="651368"/>
                    <a:pt x="11988635" y="623527"/>
                    <a:pt x="12065374" y="589327"/>
                  </a:cubicBezTo>
                  <a:lnTo>
                    <a:pt x="12065656" y="589609"/>
                  </a:lnTo>
                  <a:cubicBezTo>
                    <a:pt x="11988917" y="623810"/>
                    <a:pt x="11907516" y="651792"/>
                    <a:pt x="11823569" y="672566"/>
                  </a:cubicBezTo>
                  <a:cubicBezTo>
                    <a:pt x="11739340" y="693482"/>
                    <a:pt x="11652284" y="707473"/>
                    <a:pt x="11564805" y="714116"/>
                  </a:cubicBezTo>
                  <a:cubicBezTo>
                    <a:pt x="11485240" y="720051"/>
                    <a:pt x="11402000" y="720475"/>
                    <a:pt x="11317206" y="715105"/>
                  </a:cubicBezTo>
                  <a:cubicBezTo>
                    <a:pt x="11238771" y="710158"/>
                    <a:pt x="11156238" y="700266"/>
                    <a:pt x="11072292" y="685568"/>
                  </a:cubicBezTo>
                  <a:cubicBezTo>
                    <a:pt x="10927718" y="660413"/>
                    <a:pt x="10773392" y="620559"/>
                    <a:pt x="10600271" y="563888"/>
                  </a:cubicBezTo>
                  <a:cubicBezTo>
                    <a:pt x="10429410" y="507924"/>
                    <a:pt x="10247102" y="438534"/>
                    <a:pt x="10042889" y="351620"/>
                  </a:cubicBezTo>
                  <a:cubicBezTo>
                    <a:pt x="9861006" y="274175"/>
                    <a:pt x="9679829" y="190652"/>
                    <a:pt x="9504446" y="109815"/>
                  </a:cubicBezTo>
                  <a:lnTo>
                    <a:pt x="9495684" y="105858"/>
                  </a:lnTo>
                  <a:cubicBezTo>
                    <a:pt x="9291330" y="11737"/>
                    <a:pt x="9080192" y="-20485"/>
                    <a:pt x="8884883" y="13008"/>
                  </a:cubicBezTo>
                  <a:cubicBezTo>
                    <a:pt x="8721089" y="40991"/>
                    <a:pt x="8559838" y="108119"/>
                    <a:pt x="8392087" y="218069"/>
                  </a:cubicBezTo>
                  <a:cubicBezTo>
                    <a:pt x="8326513" y="261032"/>
                    <a:pt x="8258112" y="311626"/>
                    <a:pt x="8183069" y="372819"/>
                  </a:cubicBezTo>
                  <a:cubicBezTo>
                    <a:pt x="8116788" y="426804"/>
                    <a:pt x="8053899" y="481921"/>
                    <a:pt x="7993130" y="535200"/>
                  </a:cubicBezTo>
                  <a:cubicBezTo>
                    <a:pt x="7987619" y="540005"/>
                    <a:pt x="7982107" y="544810"/>
                    <a:pt x="7976596" y="549615"/>
                  </a:cubicBezTo>
                  <a:cubicBezTo>
                    <a:pt x="7928546" y="591729"/>
                    <a:pt x="7879789" y="635398"/>
                    <a:pt x="7832728" y="677795"/>
                  </a:cubicBezTo>
                  <a:cubicBezTo>
                    <a:pt x="7716701" y="782092"/>
                    <a:pt x="7596576" y="889781"/>
                    <a:pt x="7469384" y="988142"/>
                  </a:cubicBezTo>
                  <a:cubicBezTo>
                    <a:pt x="7400842" y="1041139"/>
                    <a:pt x="7335975" y="1087069"/>
                    <a:pt x="7271249" y="1128335"/>
                  </a:cubicBezTo>
                  <a:cubicBezTo>
                    <a:pt x="7198467" y="1174831"/>
                    <a:pt x="7127664" y="1214260"/>
                    <a:pt x="7054882" y="1249026"/>
                  </a:cubicBezTo>
                  <a:cubicBezTo>
                    <a:pt x="6968533" y="1290292"/>
                    <a:pt x="6881477" y="1323645"/>
                    <a:pt x="6795836" y="1348376"/>
                  </a:cubicBezTo>
                  <a:cubicBezTo>
                    <a:pt x="6701996" y="1375511"/>
                    <a:pt x="6607451" y="1392752"/>
                    <a:pt x="6515025" y="1399677"/>
                  </a:cubicBezTo>
                  <a:cubicBezTo>
                    <a:pt x="6475737" y="1402786"/>
                    <a:pt x="6436590" y="1404058"/>
                    <a:pt x="6396455" y="14036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E2D53EB-9366-55A6-8697-CAD6B2CA884F}"/>
                </a:ext>
              </a:extLst>
            </p:cNvPr>
            <p:cNvSpPr/>
            <p:nvPr/>
          </p:nvSpPr>
          <p:spPr>
            <a:xfrm>
              <a:off x="26286" y="-3274248"/>
              <a:ext cx="12065090" cy="1491779"/>
            </a:xfrm>
            <a:custGeom>
              <a:avLst/>
              <a:gdLst>
                <a:gd name="connsiteX0" fmla="*/ 6315194 w 12065090"/>
                <a:gd name="connsiteY0" fmla="*/ 1491716 h 1491779"/>
                <a:gd name="connsiteX1" fmla="*/ 6001172 w 12065090"/>
                <a:gd name="connsiteY1" fmla="*/ 1455819 h 1491779"/>
                <a:gd name="connsiteX2" fmla="*/ 5575929 w 12065090"/>
                <a:gd name="connsiteY2" fmla="*/ 1330607 h 1491779"/>
                <a:gd name="connsiteX3" fmla="*/ 5388251 w 12065090"/>
                <a:gd name="connsiteY3" fmla="*/ 1261923 h 1491779"/>
                <a:gd name="connsiteX4" fmla="*/ 5015156 w 12065090"/>
                <a:gd name="connsiteY4" fmla="*/ 1129503 h 1491779"/>
                <a:gd name="connsiteX5" fmla="*/ 4629060 w 12065090"/>
                <a:gd name="connsiteY5" fmla="*/ 1024641 h 1491779"/>
                <a:gd name="connsiteX6" fmla="*/ 4058253 w 12065090"/>
                <a:gd name="connsiteY6" fmla="*/ 917517 h 1491779"/>
                <a:gd name="connsiteX7" fmla="*/ 3569979 w 12065090"/>
                <a:gd name="connsiteY7" fmla="*/ 854487 h 1491779"/>
                <a:gd name="connsiteX8" fmla="*/ 3076618 w 12065090"/>
                <a:gd name="connsiteY8" fmla="*/ 829614 h 1491779"/>
                <a:gd name="connsiteX9" fmla="*/ 1928504 w 12065090"/>
                <a:gd name="connsiteY9" fmla="*/ 927834 h 1491779"/>
                <a:gd name="connsiteX10" fmla="*/ 1239833 w 12065090"/>
                <a:gd name="connsiteY10" fmla="*/ 1008812 h 1491779"/>
                <a:gd name="connsiteX11" fmla="*/ 790000 w 12065090"/>
                <a:gd name="connsiteY11" fmla="*/ 1028739 h 1491779"/>
                <a:gd name="connsiteX12" fmla="*/ 339318 w 12065090"/>
                <a:gd name="connsiteY12" fmla="*/ 1020684 h 1491779"/>
                <a:gd name="connsiteX13" fmla="*/ 0 w 12065090"/>
                <a:gd name="connsiteY13" fmla="*/ 991430 h 1491779"/>
                <a:gd name="connsiteX14" fmla="*/ 141 w 12065090"/>
                <a:gd name="connsiteY14" fmla="*/ 991147 h 1491779"/>
                <a:gd name="connsiteX15" fmla="*/ 339318 w 12065090"/>
                <a:gd name="connsiteY15" fmla="*/ 1020401 h 1491779"/>
                <a:gd name="connsiteX16" fmla="*/ 609388 w 12065090"/>
                <a:gd name="connsiteY16" fmla="*/ 1028739 h 1491779"/>
                <a:gd name="connsiteX17" fmla="*/ 790000 w 12065090"/>
                <a:gd name="connsiteY17" fmla="*/ 1028456 h 1491779"/>
                <a:gd name="connsiteX18" fmla="*/ 1239833 w 12065090"/>
                <a:gd name="connsiteY18" fmla="*/ 1008530 h 1491779"/>
                <a:gd name="connsiteX19" fmla="*/ 1928504 w 12065090"/>
                <a:gd name="connsiteY19" fmla="*/ 927551 h 1491779"/>
                <a:gd name="connsiteX20" fmla="*/ 2499311 w 12065090"/>
                <a:gd name="connsiteY20" fmla="*/ 854770 h 1491779"/>
                <a:gd name="connsiteX21" fmla="*/ 2787329 w 12065090"/>
                <a:gd name="connsiteY21" fmla="*/ 835126 h 1491779"/>
                <a:gd name="connsiteX22" fmla="*/ 3076618 w 12065090"/>
                <a:gd name="connsiteY22" fmla="*/ 829190 h 1491779"/>
                <a:gd name="connsiteX23" fmla="*/ 3570121 w 12065090"/>
                <a:gd name="connsiteY23" fmla="*/ 854063 h 1491779"/>
                <a:gd name="connsiteX24" fmla="*/ 4058535 w 12065090"/>
                <a:gd name="connsiteY24" fmla="*/ 917093 h 1491779"/>
                <a:gd name="connsiteX25" fmla="*/ 4629342 w 12065090"/>
                <a:gd name="connsiteY25" fmla="*/ 1024217 h 1491779"/>
                <a:gd name="connsiteX26" fmla="*/ 5015580 w 12065090"/>
                <a:gd name="connsiteY26" fmla="*/ 1129220 h 1491779"/>
                <a:gd name="connsiteX27" fmla="*/ 5388675 w 12065090"/>
                <a:gd name="connsiteY27" fmla="*/ 1261641 h 1491779"/>
                <a:gd name="connsiteX28" fmla="*/ 5576353 w 12065090"/>
                <a:gd name="connsiteY28" fmla="*/ 1330324 h 1491779"/>
                <a:gd name="connsiteX29" fmla="*/ 6315476 w 12065090"/>
                <a:gd name="connsiteY29" fmla="*/ 1491433 h 1491779"/>
                <a:gd name="connsiteX30" fmla="*/ 6450016 w 12065090"/>
                <a:gd name="connsiteY30" fmla="*/ 1486204 h 1491779"/>
                <a:gd name="connsiteX31" fmla="*/ 6734642 w 12065090"/>
                <a:gd name="connsiteY31" fmla="*/ 1428968 h 1491779"/>
                <a:gd name="connsiteX32" fmla="*/ 6995668 w 12065090"/>
                <a:gd name="connsiteY32" fmla="*/ 1322975 h 1491779"/>
                <a:gd name="connsiteX33" fmla="*/ 7785950 w 12065090"/>
                <a:gd name="connsiteY33" fmla="*/ 715848 h 1491779"/>
                <a:gd name="connsiteX34" fmla="*/ 7934057 w 12065090"/>
                <a:gd name="connsiteY34" fmla="*/ 577775 h 1491779"/>
                <a:gd name="connsiteX35" fmla="*/ 8381347 w 12065090"/>
                <a:gd name="connsiteY35" fmla="*/ 214008 h 1491779"/>
                <a:gd name="connsiteX36" fmla="*/ 8601105 w 12065090"/>
                <a:gd name="connsiteY36" fmla="*/ 91339 h 1491779"/>
                <a:gd name="connsiteX37" fmla="*/ 8722078 w 12065090"/>
                <a:gd name="connsiteY37" fmla="*/ 44984 h 1491779"/>
                <a:gd name="connsiteX38" fmla="*/ 8850542 w 12065090"/>
                <a:gd name="connsiteY38" fmla="*/ 13187 h 1491779"/>
                <a:gd name="connsiteX39" fmla="*/ 9174880 w 12065090"/>
                <a:gd name="connsiteY39" fmla="*/ 15589 h 1491779"/>
                <a:gd name="connsiteX40" fmla="*/ 9476040 w 12065090"/>
                <a:gd name="connsiteY40" fmla="*/ 115788 h 1491779"/>
                <a:gd name="connsiteX41" fmla="*/ 9538082 w 12065090"/>
                <a:gd name="connsiteY41" fmla="*/ 146031 h 1491779"/>
                <a:gd name="connsiteX42" fmla="*/ 10059566 w 12065090"/>
                <a:gd name="connsiteY42" fmla="*/ 394478 h 1491779"/>
                <a:gd name="connsiteX43" fmla="*/ 10599281 w 12065090"/>
                <a:gd name="connsiteY43" fmla="*/ 616215 h 1491779"/>
                <a:gd name="connsiteX44" fmla="*/ 10831194 w 12065090"/>
                <a:gd name="connsiteY44" fmla="*/ 692389 h 1491779"/>
                <a:gd name="connsiteX45" fmla="*/ 11071868 w 12065090"/>
                <a:gd name="connsiteY45" fmla="*/ 752593 h 1491779"/>
                <a:gd name="connsiteX46" fmla="*/ 11318902 w 12065090"/>
                <a:gd name="connsiteY46" fmla="*/ 788206 h 1491779"/>
                <a:gd name="connsiteX47" fmla="*/ 11569610 w 12065090"/>
                <a:gd name="connsiteY47" fmla="*/ 790891 h 1491779"/>
                <a:gd name="connsiteX48" fmla="*/ 11826396 w 12065090"/>
                <a:gd name="connsiteY48" fmla="*/ 749907 h 1491779"/>
                <a:gd name="connsiteX49" fmla="*/ 12064808 w 12065090"/>
                <a:gd name="connsiteY49" fmla="*/ 664265 h 1491779"/>
                <a:gd name="connsiteX50" fmla="*/ 12065091 w 12065090"/>
                <a:gd name="connsiteY50" fmla="*/ 664548 h 1491779"/>
                <a:gd name="connsiteX51" fmla="*/ 11826678 w 12065090"/>
                <a:gd name="connsiteY51" fmla="*/ 750190 h 1491779"/>
                <a:gd name="connsiteX52" fmla="*/ 11569751 w 12065090"/>
                <a:gd name="connsiteY52" fmla="*/ 791174 h 1491779"/>
                <a:gd name="connsiteX53" fmla="*/ 11319043 w 12065090"/>
                <a:gd name="connsiteY53" fmla="*/ 788489 h 1491779"/>
                <a:gd name="connsiteX54" fmla="*/ 11072009 w 12065090"/>
                <a:gd name="connsiteY54" fmla="*/ 752875 h 1491779"/>
                <a:gd name="connsiteX55" fmla="*/ 10831194 w 12065090"/>
                <a:gd name="connsiteY55" fmla="*/ 692671 h 1491779"/>
                <a:gd name="connsiteX56" fmla="*/ 10599281 w 12065090"/>
                <a:gd name="connsiteY56" fmla="*/ 616498 h 1491779"/>
                <a:gd name="connsiteX57" fmla="*/ 10059566 w 12065090"/>
                <a:gd name="connsiteY57" fmla="*/ 394761 h 1491779"/>
                <a:gd name="connsiteX58" fmla="*/ 9537940 w 12065090"/>
                <a:gd name="connsiteY58" fmla="*/ 146314 h 1491779"/>
                <a:gd name="connsiteX59" fmla="*/ 9475899 w 12065090"/>
                <a:gd name="connsiteY59" fmla="*/ 116070 h 1491779"/>
                <a:gd name="connsiteX60" fmla="*/ 9013488 w 12065090"/>
                <a:gd name="connsiteY60" fmla="*/ 326 h 1491779"/>
                <a:gd name="connsiteX61" fmla="*/ 8850682 w 12065090"/>
                <a:gd name="connsiteY61" fmla="*/ 13469 h 1491779"/>
                <a:gd name="connsiteX62" fmla="*/ 8722219 w 12065090"/>
                <a:gd name="connsiteY62" fmla="*/ 45267 h 1491779"/>
                <a:gd name="connsiteX63" fmla="*/ 8601246 w 12065090"/>
                <a:gd name="connsiteY63" fmla="*/ 91621 h 1491779"/>
                <a:gd name="connsiteX64" fmla="*/ 8381488 w 12065090"/>
                <a:gd name="connsiteY64" fmla="*/ 214290 h 1491779"/>
                <a:gd name="connsiteX65" fmla="*/ 7934057 w 12065090"/>
                <a:gd name="connsiteY65" fmla="*/ 577775 h 1491779"/>
                <a:gd name="connsiteX66" fmla="*/ 7785950 w 12065090"/>
                <a:gd name="connsiteY66" fmla="*/ 715848 h 1491779"/>
                <a:gd name="connsiteX67" fmla="*/ 7418084 w 12065090"/>
                <a:gd name="connsiteY67" fmla="*/ 1044850 h 1491779"/>
                <a:gd name="connsiteX68" fmla="*/ 7216556 w 12065090"/>
                <a:gd name="connsiteY68" fmla="*/ 1193947 h 1491779"/>
                <a:gd name="connsiteX69" fmla="*/ 6995526 w 12065090"/>
                <a:gd name="connsiteY69" fmla="*/ 1323116 h 1491779"/>
                <a:gd name="connsiteX70" fmla="*/ 6734359 w 12065090"/>
                <a:gd name="connsiteY70" fmla="*/ 1429251 h 1491779"/>
                <a:gd name="connsiteX71" fmla="*/ 6449733 w 12065090"/>
                <a:gd name="connsiteY71" fmla="*/ 1486487 h 1491779"/>
                <a:gd name="connsiteX72" fmla="*/ 6315194 w 12065090"/>
                <a:gd name="connsiteY72" fmla="*/ 1491716 h 14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5090" h="1491779">
                  <a:moveTo>
                    <a:pt x="6315194" y="1491716"/>
                  </a:moveTo>
                  <a:cubicBezTo>
                    <a:pt x="6215560" y="1490585"/>
                    <a:pt x="6111828" y="1478714"/>
                    <a:pt x="6001172" y="1455819"/>
                  </a:cubicBezTo>
                  <a:cubicBezTo>
                    <a:pt x="5842889" y="1423174"/>
                    <a:pt x="5690825" y="1371732"/>
                    <a:pt x="5575929" y="1330607"/>
                  </a:cubicBezTo>
                  <a:cubicBezTo>
                    <a:pt x="5513181" y="1308136"/>
                    <a:pt x="5449727" y="1284676"/>
                    <a:pt x="5388251" y="1261923"/>
                  </a:cubicBezTo>
                  <a:cubicBezTo>
                    <a:pt x="5266713" y="1216982"/>
                    <a:pt x="5140934" y="1170628"/>
                    <a:pt x="5015156" y="1129503"/>
                  </a:cubicBezTo>
                  <a:cubicBezTo>
                    <a:pt x="4874115" y="1083431"/>
                    <a:pt x="4747772" y="1049090"/>
                    <a:pt x="4629060" y="1024641"/>
                  </a:cubicBezTo>
                  <a:cubicBezTo>
                    <a:pt x="4408171" y="978993"/>
                    <a:pt x="4226852" y="944934"/>
                    <a:pt x="4058253" y="917517"/>
                  </a:cubicBezTo>
                  <a:cubicBezTo>
                    <a:pt x="3890078" y="890101"/>
                    <a:pt x="3725859" y="868902"/>
                    <a:pt x="3569979" y="854487"/>
                  </a:cubicBezTo>
                  <a:cubicBezTo>
                    <a:pt x="3401239" y="838800"/>
                    <a:pt x="3235184" y="830462"/>
                    <a:pt x="3076618" y="829614"/>
                  </a:cubicBezTo>
                  <a:cubicBezTo>
                    <a:pt x="2726983" y="827635"/>
                    <a:pt x="2351486" y="859716"/>
                    <a:pt x="1928504" y="927834"/>
                  </a:cubicBezTo>
                  <a:cubicBezTo>
                    <a:pt x="1697440" y="965002"/>
                    <a:pt x="1465810" y="992278"/>
                    <a:pt x="1239833" y="1008812"/>
                  </a:cubicBezTo>
                  <a:cubicBezTo>
                    <a:pt x="1087910" y="1019977"/>
                    <a:pt x="936553" y="1026619"/>
                    <a:pt x="790000" y="1028739"/>
                  </a:cubicBezTo>
                  <a:cubicBezTo>
                    <a:pt x="637370" y="1031000"/>
                    <a:pt x="485730" y="1028174"/>
                    <a:pt x="339318" y="1020684"/>
                  </a:cubicBezTo>
                  <a:cubicBezTo>
                    <a:pt x="230640" y="1015031"/>
                    <a:pt x="114190" y="1007682"/>
                    <a:pt x="0" y="991430"/>
                  </a:cubicBezTo>
                  <a:lnTo>
                    <a:pt x="141" y="991147"/>
                  </a:lnTo>
                  <a:cubicBezTo>
                    <a:pt x="114331" y="1007258"/>
                    <a:pt x="230640" y="1014748"/>
                    <a:pt x="339318" y="1020401"/>
                  </a:cubicBezTo>
                  <a:cubicBezTo>
                    <a:pt x="427787" y="1024923"/>
                    <a:pt x="518093" y="1027750"/>
                    <a:pt x="609388" y="1028739"/>
                  </a:cubicBezTo>
                  <a:cubicBezTo>
                    <a:pt x="669309" y="1029446"/>
                    <a:pt x="729513" y="1029304"/>
                    <a:pt x="790000" y="1028456"/>
                  </a:cubicBezTo>
                  <a:cubicBezTo>
                    <a:pt x="936553" y="1026337"/>
                    <a:pt x="1087910" y="1019694"/>
                    <a:pt x="1239833" y="1008530"/>
                  </a:cubicBezTo>
                  <a:cubicBezTo>
                    <a:pt x="1465810" y="991995"/>
                    <a:pt x="1697440" y="964719"/>
                    <a:pt x="1928504" y="927551"/>
                  </a:cubicBezTo>
                  <a:cubicBezTo>
                    <a:pt x="2131162" y="894905"/>
                    <a:pt x="2317851" y="871163"/>
                    <a:pt x="2499311" y="854770"/>
                  </a:cubicBezTo>
                  <a:cubicBezTo>
                    <a:pt x="2596965" y="846008"/>
                    <a:pt x="2693914" y="839365"/>
                    <a:pt x="2787329" y="835126"/>
                  </a:cubicBezTo>
                  <a:cubicBezTo>
                    <a:pt x="2885266" y="830745"/>
                    <a:pt x="2982638" y="828766"/>
                    <a:pt x="3076618" y="829190"/>
                  </a:cubicBezTo>
                  <a:cubicBezTo>
                    <a:pt x="3235184" y="830038"/>
                    <a:pt x="3401239" y="838517"/>
                    <a:pt x="3570121" y="854063"/>
                  </a:cubicBezTo>
                  <a:cubicBezTo>
                    <a:pt x="3726001" y="868478"/>
                    <a:pt x="3890360" y="889677"/>
                    <a:pt x="4058535" y="917093"/>
                  </a:cubicBezTo>
                  <a:cubicBezTo>
                    <a:pt x="4227135" y="944510"/>
                    <a:pt x="4408453" y="978569"/>
                    <a:pt x="4629342" y="1024217"/>
                  </a:cubicBezTo>
                  <a:cubicBezTo>
                    <a:pt x="4748195" y="1048807"/>
                    <a:pt x="4874539" y="1083149"/>
                    <a:pt x="5015580" y="1129220"/>
                  </a:cubicBezTo>
                  <a:cubicBezTo>
                    <a:pt x="5141358" y="1170346"/>
                    <a:pt x="5267137" y="1216700"/>
                    <a:pt x="5388675" y="1261641"/>
                  </a:cubicBezTo>
                  <a:cubicBezTo>
                    <a:pt x="5450009" y="1284252"/>
                    <a:pt x="5513605" y="1307712"/>
                    <a:pt x="5576353" y="1330324"/>
                  </a:cubicBezTo>
                  <a:cubicBezTo>
                    <a:pt x="5808407" y="1413422"/>
                    <a:pt x="6056571" y="1488607"/>
                    <a:pt x="6315476" y="1491433"/>
                  </a:cubicBezTo>
                  <a:cubicBezTo>
                    <a:pt x="6359993" y="1491998"/>
                    <a:pt x="6404793" y="1490303"/>
                    <a:pt x="6450016" y="1486204"/>
                  </a:cubicBezTo>
                  <a:cubicBezTo>
                    <a:pt x="6543714" y="1477725"/>
                    <a:pt x="6639390" y="1458363"/>
                    <a:pt x="6734642" y="1428968"/>
                  </a:cubicBezTo>
                  <a:cubicBezTo>
                    <a:pt x="6820567" y="1402399"/>
                    <a:pt x="6908329" y="1366644"/>
                    <a:pt x="6995668" y="1322975"/>
                  </a:cubicBezTo>
                  <a:cubicBezTo>
                    <a:pt x="7306014" y="1167378"/>
                    <a:pt x="7549939" y="937868"/>
                    <a:pt x="7785950" y="715848"/>
                  </a:cubicBezTo>
                  <a:cubicBezTo>
                    <a:pt x="7834424" y="670201"/>
                    <a:pt x="7884594" y="623140"/>
                    <a:pt x="7934057" y="577775"/>
                  </a:cubicBezTo>
                  <a:cubicBezTo>
                    <a:pt x="8069304" y="453834"/>
                    <a:pt x="8215291" y="323816"/>
                    <a:pt x="8381347" y="214008"/>
                  </a:cubicBezTo>
                  <a:cubicBezTo>
                    <a:pt x="8457802" y="163414"/>
                    <a:pt x="8529737" y="123278"/>
                    <a:pt x="8601105" y="91339"/>
                  </a:cubicBezTo>
                  <a:cubicBezTo>
                    <a:pt x="8641523" y="73249"/>
                    <a:pt x="8682225" y="57704"/>
                    <a:pt x="8722078" y="44984"/>
                  </a:cubicBezTo>
                  <a:cubicBezTo>
                    <a:pt x="8764758" y="31417"/>
                    <a:pt x="8808003" y="20677"/>
                    <a:pt x="8850542" y="13187"/>
                  </a:cubicBezTo>
                  <a:cubicBezTo>
                    <a:pt x="8954838" y="-5185"/>
                    <a:pt x="9063940" y="-4338"/>
                    <a:pt x="9174880" y="15589"/>
                  </a:cubicBezTo>
                  <a:cubicBezTo>
                    <a:pt x="9275643" y="33679"/>
                    <a:pt x="9376972" y="67455"/>
                    <a:pt x="9476040" y="115788"/>
                  </a:cubicBezTo>
                  <a:cubicBezTo>
                    <a:pt x="9496673" y="125822"/>
                    <a:pt x="9517307" y="135997"/>
                    <a:pt x="9538082" y="146031"/>
                  </a:cubicBezTo>
                  <a:cubicBezTo>
                    <a:pt x="9707952" y="228847"/>
                    <a:pt x="9883618" y="314489"/>
                    <a:pt x="10059566" y="394478"/>
                  </a:cubicBezTo>
                  <a:cubicBezTo>
                    <a:pt x="10257137" y="484219"/>
                    <a:pt x="10433791" y="556718"/>
                    <a:pt x="10599281" y="616215"/>
                  </a:cubicBezTo>
                  <a:cubicBezTo>
                    <a:pt x="10682238" y="646034"/>
                    <a:pt x="10757988" y="670907"/>
                    <a:pt x="10831194" y="692389"/>
                  </a:cubicBezTo>
                  <a:cubicBezTo>
                    <a:pt x="10915705" y="717262"/>
                    <a:pt x="10994423" y="736906"/>
                    <a:pt x="11071868" y="752593"/>
                  </a:cubicBezTo>
                  <a:cubicBezTo>
                    <a:pt x="11156804" y="769693"/>
                    <a:pt x="11239902" y="781705"/>
                    <a:pt x="11318902" y="788206"/>
                  </a:cubicBezTo>
                  <a:cubicBezTo>
                    <a:pt x="11404827" y="795272"/>
                    <a:pt x="11489197" y="796120"/>
                    <a:pt x="11569610" y="790891"/>
                  </a:cubicBezTo>
                  <a:cubicBezTo>
                    <a:pt x="11656525" y="785097"/>
                    <a:pt x="11742873" y="771389"/>
                    <a:pt x="11826396" y="749907"/>
                  </a:cubicBezTo>
                  <a:cubicBezTo>
                    <a:pt x="11909352" y="728568"/>
                    <a:pt x="11989625" y="699879"/>
                    <a:pt x="12064808" y="664265"/>
                  </a:cubicBezTo>
                  <a:lnTo>
                    <a:pt x="12065091" y="664548"/>
                  </a:lnTo>
                  <a:cubicBezTo>
                    <a:pt x="11989906" y="700161"/>
                    <a:pt x="11909635" y="728991"/>
                    <a:pt x="11826678" y="750190"/>
                  </a:cubicBezTo>
                  <a:cubicBezTo>
                    <a:pt x="11743156" y="771671"/>
                    <a:pt x="11656665" y="785380"/>
                    <a:pt x="11569751" y="791174"/>
                  </a:cubicBezTo>
                  <a:cubicBezTo>
                    <a:pt x="11489338" y="796544"/>
                    <a:pt x="11404968" y="795696"/>
                    <a:pt x="11319043" y="788489"/>
                  </a:cubicBezTo>
                  <a:cubicBezTo>
                    <a:pt x="11240043" y="781988"/>
                    <a:pt x="11156945" y="769975"/>
                    <a:pt x="11072009" y="752875"/>
                  </a:cubicBezTo>
                  <a:cubicBezTo>
                    <a:pt x="10994564" y="737188"/>
                    <a:pt x="10915705" y="717544"/>
                    <a:pt x="10831194" y="692671"/>
                  </a:cubicBezTo>
                  <a:cubicBezTo>
                    <a:pt x="10758129" y="671190"/>
                    <a:pt x="10682238" y="646176"/>
                    <a:pt x="10599281" y="616498"/>
                  </a:cubicBezTo>
                  <a:cubicBezTo>
                    <a:pt x="10433650" y="557000"/>
                    <a:pt x="10257137" y="484501"/>
                    <a:pt x="10059566" y="394761"/>
                  </a:cubicBezTo>
                  <a:cubicBezTo>
                    <a:pt x="9883477" y="314772"/>
                    <a:pt x="9707811" y="229129"/>
                    <a:pt x="9537940" y="146314"/>
                  </a:cubicBezTo>
                  <a:cubicBezTo>
                    <a:pt x="9517307" y="136280"/>
                    <a:pt x="9496673" y="126104"/>
                    <a:pt x="9475899" y="116070"/>
                  </a:cubicBezTo>
                  <a:cubicBezTo>
                    <a:pt x="9361992" y="60530"/>
                    <a:pt x="9198905" y="2446"/>
                    <a:pt x="9013488" y="326"/>
                  </a:cubicBezTo>
                  <a:cubicBezTo>
                    <a:pt x="8960774" y="-239"/>
                    <a:pt x="8906364" y="3718"/>
                    <a:pt x="8850682" y="13469"/>
                  </a:cubicBezTo>
                  <a:cubicBezTo>
                    <a:pt x="8808144" y="20959"/>
                    <a:pt x="8765041" y="31700"/>
                    <a:pt x="8722219" y="45267"/>
                  </a:cubicBezTo>
                  <a:cubicBezTo>
                    <a:pt x="8682366" y="57986"/>
                    <a:pt x="8641665" y="73532"/>
                    <a:pt x="8601246" y="91621"/>
                  </a:cubicBezTo>
                  <a:cubicBezTo>
                    <a:pt x="8529877" y="123560"/>
                    <a:pt x="8457944" y="163696"/>
                    <a:pt x="8381488" y="214290"/>
                  </a:cubicBezTo>
                  <a:cubicBezTo>
                    <a:pt x="8215150" y="323816"/>
                    <a:pt x="8069304" y="453834"/>
                    <a:pt x="7934057" y="577775"/>
                  </a:cubicBezTo>
                  <a:cubicBezTo>
                    <a:pt x="7884594" y="623140"/>
                    <a:pt x="7834424" y="670201"/>
                    <a:pt x="7785950" y="715848"/>
                  </a:cubicBezTo>
                  <a:cubicBezTo>
                    <a:pt x="7668651" y="826222"/>
                    <a:pt x="7547254" y="940412"/>
                    <a:pt x="7418084" y="1044850"/>
                  </a:cubicBezTo>
                  <a:cubicBezTo>
                    <a:pt x="7348411" y="1101097"/>
                    <a:pt x="7282555" y="1149854"/>
                    <a:pt x="7216556" y="1193947"/>
                  </a:cubicBezTo>
                  <a:cubicBezTo>
                    <a:pt x="7142361" y="1243410"/>
                    <a:pt x="7070003" y="1285666"/>
                    <a:pt x="6995526" y="1323116"/>
                  </a:cubicBezTo>
                  <a:cubicBezTo>
                    <a:pt x="6908188" y="1366927"/>
                    <a:pt x="6820426" y="1402541"/>
                    <a:pt x="6734359" y="1429251"/>
                  </a:cubicBezTo>
                  <a:cubicBezTo>
                    <a:pt x="6639107" y="1458787"/>
                    <a:pt x="6543290" y="1478007"/>
                    <a:pt x="6449733" y="1486487"/>
                  </a:cubicBezTo>
                  <a:cubicBezTo>
                    <a:pt x="6405641" y="1490444"/>
                    <a:pt x="6360841" y="1492140"/>
                    <a:pt x="6315194" y="1491716"/>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41452E7-7653-4DDE-CB03-DD01234ED7F8}"/>
                </a:ext>
              </a:extLst>
            </p:cNvPr>
            <p:cNvSpPr/>
            <p:nvPr/>
          </p:nvSpPr>
          <p:spPr>
            <a:xfrm>
              <a:off x="22753" y="-3319947"/>
              <a:ext cx="12064243" cy="1580047"/>
            </a:xfrm>
            <a:custGeom>
              <a:avLst/>
              <a:gdLst>
                <a:gd name="connsiteX0" fmla="*/ 6234780 w 12064243"/>
                <a:gd name="connsiteY0" fmla="*/ 1579953 h 1580047"/>
                <a:gd name="connsiteX1" fmla="*/ 6147018 w 12064243"/>
                <a:gd name="connsiteY1" fmla="*/ 1576137 h 1580047"/>
                <a:gd name="connsiteX2" fmla="*/ 5924999 w 12064243"/>
                <a:gd name="connsiteY2" fmla="*/ 1543492 h 1580047"/>
                <a:gd name="connsiteX3" fmla="*/ 5501734 w 12064243"/>
                <a:gd name="connsiteY3" fmla="*/ 1410647 h 1580047"/>
                <a:gd name="connsiteX4" fmla="*/ 5236893 w 12064243"/>
                <a:gd name="connsiteY4" fmla="*/ 1302393 h 1580047"/>
                <a:gd name="connsiteX5" fmla="*/ 4914958 w 12064243"/>
                <a:gd name="connsiteY5" fmla="*/ 1172093 h 1580047"/>
                <a:gd name="connsiteX6" fmla="*/ 4581433 w 12064243"/>
                <a:gd name="connsiteY6" fmla="*/ 1061719 h 1580047"/>
                <a:gd name="connsiteX7" fmla="*/ 4027303 w 12064243"/>
                <a:gd name="connsiteY7" fmla="*/ 935658 h 1580047"/>
                <a:gd name="connsiteX8" fmla="*/ 3260339 w 12064243"/>
                <a:gd name="connsiteY8" fmla="*/ 864431 h 1580047"/>
                <a:gd name="connsiteX9" fmla="*/ 3064747 w 12064243"/>
                <a:gd name="connsiteY9" fmla="*/ 866268 h 1580047"/>
                <a:gd name="connsiteX10" fmla="*/ 2486591 w 12064243"/>
                <a:gd name="connsiteY10" fmla="*/ 913188 h 1580047"/>
                <a:gd name="connsiteX11" fmla="*/ 1917057 w 12064243"/>
                <a:gd name="connsiteY11" fmla="*/ 1004200 h 1580047"/>
                <a:gd name="connsiteX12" fmla="*/ 1226266 w 12064243"/>
                <a:gd name="connsiteY12" fmla="*/ 1094930 h 1580047"/>
                <a:gd name="connsiteX13" fmla="*/ 782227 w 12064243"/>
                <a:gd name="connsiteY13" fmla="*/ 1111324 h 1580047"/>
                <a:gd name="connsiteX14" fmla="*/ 338188 w 12064243"/>
                <a:gd name="connsiteY14" fmla="*/ 1092528 h 1580047"/>
                <a:gd name="connsiteX15" fmla="*/ 0 w 12064243"/>
                <a:gd name="connsiteY15" fmla="*/ 1048576 h 1580047"/>
                <a:gd name="connsiteX16" fmla="*/ 141 w 12064243"/>
                <a:gd name="connsiteY16" fmla="*/ 1048293 h 1580047"/>
                <a:gd name="connsiteX17" fmla="*/ 338329 w 12064243"/>
                <a:gd name="connsiteY17" fmla="*/ 1092245 h 1580047"/>
                <a:gd name="connsiteX18" fmla="*/ 1226408 w 12064243"/>
                <a:gd name="connsiteY18" fmla="*/ 1094647 h 1580047"/>
                <a:gd name="connsiteX19" fmla="*/ 1917057 w 12064243"/>
                <a:gd name="connsiteY19" fmla="*/ 1004059 h 1580047"/>
                <a:gd name="connsiteX20" fmla="*/ 2486733 w 12064243"/>
                <a:gd name="connsiteY20" fmla="*/ 913046 h 1580047"/>
                <a:gd name="connsiteX21" fmla="*/ 3065029 w 12064243"/>
                <a:gd name="connsiteY21" fmla="*/ 866127 h 1580047"/>
                <a:gd name="connsiteX22" fmla="*/ 3260622 w 12064243"/>
                <a:gd name="connsiteY22" fmla="*/ 864290 h 1580047"/>
                <a:gd name="connsiteX23" fmla="*/ 4027727 w 12064243"/>
                <a:gd name="connsiteY23" fmla="*/ 935517 h 1580047"/>
                <a:gd name="connsiteX24" fmla="*/ 4581999 w 12064243"/>
                <a:gd name="connsiteY24" fmla="*/ 1061578 h 1580047"/>
                <a:gd name="connsiteX25" fmla="*/ 4915664 w 12064243"/>
                <a:gd name="connsiteY25" fmla="*/ 1171951 h 1580047"/>
                <a:gd name="connsiteX26" fmla="*/ 5237741 w 12064243"/>
                <a:gd name="connsiteY26" fmla="*/ 1302252 h 1580047"/>
                <a:gd name="connsiteX27" fmla="*/ 5502582 w 12064243"/>
                <a:gd name="connsiteY27" fmla="*/ 1410506 h 1580047"/>
                <a:gd name="connsiteX28" fmla="*/ 5925705 w 12064243"/>
                <a:gd name="connsiteY28" fmla="*/ 1543350 h 1580047"/>
                <a:gd name="connsiteX29" fmla="*/ 6147725 w 12064243"/>
                <a:gd name="connsiteY29" fmla="*/ 1575996 h 1580047"/>
                <a:gd name="connsiteX30" fmla="*/ 6375538 w 12064243"/>
                <a:gd name="connsiteY30" fmla="*/ 1573876 h 1580047"/>
                <a:gd name="connsiteX31" fmla="*/ 6669492 w 12064243"/>
                <a:gd name="connsiteY31" fmla="*/ 1511129 h 1580047"/>
                <a:gd name="connsiteX32" fmla="*/ 6937300 w 12064243"/>
                <a:gd name="connsiteY32" fmla="*/ 1396939 h 1580047"/>
                <a:gd name="connsiteX33" fmla="*/ 7739878 w 12064243"/>
                <a:gd name="connsiteY33" fmla="*/ 754199 h 1580047"/>
                <a:gd name="connsiteX34" fmla="*/ 7888692 w 12064243"/>
                <a:gd name="connsiteY34" fmla="*/ 609342 h 1580047"/>
                <a:gd name="connsiteX35" fmla="*/ 8104635 w 12064243"/>
                <a:gd name="connsiteY35" fmla="*/ 410358 h 1580047"/>
                <a:gd name="connsiteX36" fmla="*/ 8339939 w 12064243"/>
                <a:gd name="connsiteY36" fmla="*/ 226072 h 1580047"/>
                <a:gd name="connsiteX37" fmla="*/ 8565633 w 12064243"/>
                <a:gd name="connsiteY37" fmla="*/ 94923 h 1580047"/>
                <a:gd name="connsiteX38" fmla="*/ 8690846 w 12064243"/>
                <a:gd name="connsiteY38" fmla="*/ 45460 h 1580047"/>
                <a:gd name="connsiteX39" fmla="*/ 8824537 w 12064243"/>
                <a:gd name="connsiteY39" fmla="*/ 12249 h 1580047"/>
                <a:gd name="connsiteX40" fmla="*/ 9153539 w 12064243"/>
                <a:gd name="connsiteY40" fmla="*/ 18608 h 1580047"/>
                <a:gd name="connsiteX41" fmla="*/ 9456396 w 12064243"/>
                <a:gd name="connsiteY41" fmla="*/ 126014 h 1580047"/>
                <a:gd name="connsiteX42" fmla="*/ 9566487 w 12064243"/>
                <a:gd name="connsiteY42" fmla="*/ 182544 h 1580047"/>
                <a:gd name="connsiteX43" fmla="*/ 10073699 w 12064243"/>
                <a:gd name="connsiteY43" fmla="*/ 437775 h 1580047"/>
                <a:gd name="connsiteX44" fmla="*/ 10598433 w 12064243"/>
                <a:gd name="connsiteY44" fmla="*/ 668698 h 1580047"/>
                <a:gd name="connsiteX45" fmla="*/ 11574274 w 12064243"/>
                <a:gd name="connsiteY45" fmla="*/ 867964 h 1580047"/>
                <a:gd name="connsiteX46" fmla="*/ 11829222 w 12064243"/>
                <a:gd name="connsiteY46" fmla="*/ 827404 h 1580047"/>
                <a:gd name="connsiteX47" fmla="*/ 12063961 w 12064243"/>
                <a:gd name="connsiteY47" fmla="*/ 739218 h 1580047"/>
                <a:gd name="connsiteX48" fmla="*/ 12064244 w 12064243"/>
                <a:gd name="connsiteY48" fmla="*/ 739501 h 1580047"/>
                <a:gd name="connsiteX49" fmla="*/ 11829363 w 12064243"/>
                <a:gd name="connsiteY49" fmla="*/ 827687 h 1580047"/>
                <a:gd name="connsiteX50" fmla="*/ 11574274 w 12064243"/>
                <a:gd name="connsiteY50" fmla="*/ 868247 h 1580047"/>
                <a:gd name="connsiteX51" fmla="*/ 11320456 w 12064243"/>
                <a:gd name="connsiteY51" fmla="*/ 861887 h 1580047"/>
                <a:gd name="connsiteX52" fmla="*/ 11071303 w 12064243"/>
                <a:gd name="connsiteY52" fmla="*/ 819914 h 1580047"/>
                <a:gd name="connsiteX53" fmla="*/ 10598150 w 12064243"/>
                <a:gd name="connsiteY53" fmla="*/ 668839 h 1580047"/>
                <a:gd name="connsiteX54" fmla="*/ 10073416 w 12064243"/>
                <a:gd name="connsiteY54" fmla="*/ 437916 h 1580047"/>
                <a:gd name="connsiteX55" fmla="*/ 9566205 w 12064243"/>
                <a:gd name="connsiteY55" fmla="*/ 182685 h 1580047"/>
                <a:gd name="connsiteX56" fmla="*/ 9456114 w 12064243"/>
                <a:gd name="connsiteY56" fmla="*/ 126156 h 1580047"/>
                <a:gd name="connsiteX57" fmla="*/ 8979005 w 12064243"/>
                <a:gd name="connsiteY57" fmla="*/ 236 h 1580047"/>
                <a:gd name="connsiteX58" fmla="*/ 8824537 w 12064243"/>
                <a:gd name="connsiteY58" fmla="*/ 12390 h 1580047"/>
                <a:gd name="connsiteX59" fmla="*/ 8690846 w 12064243"/>
                <a:gd name="connsiteY59" fmla="*/ 45601 h 1580047"/>
                <a:gd name="connsiteX60" fmla="*/ 8565633 w 12064243"/>
                <a:gd name="connsiteY60" fmla="*/ 94923 h 1580047"/>
                <a:gd name="connsiteX61" fmla="*/ 8339939 w 12064243"/>
                <a:gd name="connsiteY61" fmla="*/ 226072 h 1580047"/>
                <a:gd name="connsiteX62" fmla="*/ 8104635 w 12064243"/>
                <a:gd name="connsiteY62" fmla="*/ 410358 h 1580047"/>
                <a:gd name="connsiteX63" fmla="*/ 7888834 w 12064243"/>
                <a:gd name="connsiteY63" fmla="*/ 609342 h 1580047"/>
                <a:gd name="connsiteX64" fmla="*/ 7740019 w 12064243"/>
                <a:gd name="connsiteY64" fmla="*/ 754199 h 1580047"/>
                <a:gd name="connsiteX65" fmla="*/ 7367773 w 12064243"/>
                <a:gd name="connsiteY65" fmla="*/ 1101572 h 1580047"/>
                <a:gd name="connsiteX66" fmla="*/ 7162995 w 12064243"/>
                <a:gd name="connsiteY66" fmla="*/ 1259572 h 1580047"/>
                <a:gd name="connsiteX67" fmla="*/ 6937300 w 12064243"/>
                <a:gd name="connsiteY67" fmla="*/ 1397080 h 1580047"/>
                <a:gd name="connsiteX68" fmla="*/ 6669350 w 12064243"/>
                <a:gd name="connsiteY68" fmla="*/ 1511270 h 1580047"/>
                <a:gd name="connsiteX69" fmla="*/ 6375397 w 12064243"/>
                <a:gd name="connsiteY69" fmla="*/ 1574018 h 1580047"/>
                <a:gd name="connsiteX70" fmla="*/ 6234780 w 12064243"/>
                <a:gd name="connsiteY70" fmla="*/ 1579953 h 15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064243" h="1580047">
                  <a:moveTo>
                    <a:pt x="6234780" y="1579953"/>
                  </a:moveTo>
                  <a:cubicBezTo>
                    <a:pt x="6205809" y="1579671"/>
                    <a:pt x="6176413" y="1578399"/>
                    <a:pt x="6147018" y="1576137"/>
                  </a:cubicBezTo>
                  <a:cubicBezTo>
                    <a:pt x="6075932" y="1570908"/>
                    <a:pt x="6001172" y="1559885"/>
                    <a:pt x="5924999" y="1543492"/>
                  </a:cubicBezTo>
                  <a:cubicBezTo>
                    <a:pt x="5798372" y="1516357"/>
                    <a:pt x="5663973" y="1474102"/>
                    <a:pt x="5501734" y="1410647"/>
                  </a:cubicBezTo>
                  <a:cubicBezTo>
                    <a:pt x="5412700" y="1375740"/>
                    <a:pt x="5323242" y="1338431"/>
                    <a:pt x="5236893" y="1302393"/>
                  </a:cubicBezTo>
                  <a:cubicBezTo>
                    <a:pt x="5132031" y="1258583"/>
                    <a:pt x="5023494" y="1213359"/>
                    <a:pt x="4914958" y="1172093"/>
                  </a:cubicBezTo>
                  <a:cubicBezTo>
                    <a:pt x="4793137" y="1125880"/>
                    <a:pt x="4684035" y="1089842"/>
                    <a:pt x="4581433" y="1061719"/>
                  </a:cubicBezTo>
                  <a:cubicBezTo>
                    <a:pt x="4384004" y="1007733"/>
                    <a:pt x="4202686" y="966608"/>
                    <a:pt x="4027303" y="935658"/>
                  </a:cubicBezTo>
                  <a:cubicBezTo>
                    <a:pt x="3775040" y="891141"/>
                    <a:pt x="3517831" y="867399"/>
                    <a:pt x="3260339" y="864431"/>
                  </a:cubicBezTo>
                  <a:cubicBezTo>
                    <a:pt x="3195189" y="863724"/>
                    <a:pt x="3129897" y="864290"/>
                    <a:pt x="3064747" y="866268"/>
                  </a:cubicBezTo>
                  <a:cubicBezTo>
                    <a:pt x="2881309" y="871780"/>
                    <a:pt x="2692218" y="887184"/>
                    <a:pt x="2486591" y="913188"/>
                  </a:cubicBezTo>
                  <a:cubicBezTo>
                    <a:pt x="2312763" y="935093"/>
                    <a:pt x="2126357" y="964912"/>
                    <a:pt x="1917057" y="1004200"/>
                  </a:cubicBezTo>
                  <a:cubicBezTo>
                    <a:pt x="1685992" y="1047587"/>
                    <a:pt x="1453515" y="1078113"/>
                    <a:pt x="1226266" y="1094930"/>
                  </a:cubicBezTo>
                  <a:cubicBezTo>
                    <a:pt x="1076463" y="1105953"/>
                    <a:pt x="927084" y="1111465"/>
                    <a:pt x="782227" y="1111324"/>
                  </a:cubicBezTo>
                  <a:cubicBezTo>
                    <a:pt x="631576" y="1111182"/>
                    <a:pt x="482197" y="1104823"/>
                    <a:pt x="338188" y="1092528"/>
                  </a:cubicBezTo>
                  <a:cubicBezTo>
                    <a:pt x="229651" y="1083200"/>
                    <a:pt x="113624" y="1071470"/>
                    <a:pt x="0" y="1048576"/>
                  </a:cubicBezTo>
                  <a:lnTo>
                    <a:pt x="141" y="1048293"/>
                  </a:lnTo>
                  <a:cubicBezTo>
                    <a:pt x="113766" y="1071188"/>
                    <a:pt x="229792" y="1082918"/>
                    <a:pt x="338329" y="1092245"/>
                  </a:cubicBezTo>
                  <a:cubicBezTo>
                    <a:pt x="621401" y="1116411"/>
                    <a:pt x="920159" y="1117259"/>
                    <a:pt x="1226408" y="1094647"/>
                  </a:cubicBezTo>
                  <a:cubicBezTo>
                    <a:pt x="1453656" y="1077830"/>
                    <a:pt x="1685992" y="1047445"/>
                    <a:pt x="1917057" y="1004059"/>
                  </a:cubicBezTo>
                  <a:cubicBezTo>
                    <a:pt x="2126499" y="964771"/>
                    <a:pt x="2312763" y="934952"/>
                    <a:pt x="2486733" y="913046"/>
                  </a:cubicBezTo>
                  <a:cubicBezTo>
                    <a:pt x="2692500" y="887043"/>
                    <a:pt x="2881592" y="871780"/>
                    <a:pt x="3065029" y="866127"/>
                  </a:cubicBezTo>
                  <a:cubicBezTo>
                    <a:pt x="3130180" y="864148"/>
                    <a:pt x="3195471" y="863583"/>
                    <a:pt x="3260622" y="864290"/>
                  </a:cubicBezTo>
                  <a:cubicBezTo>
                    <a:pt x="3518114" y="867116"/>
                    <a:pt x="3775323" y="891000"/>
                    <a:pt x="4027727" y="935517"/>
                  </a:cubicBezTo>
                  <a:cubicBezTo>
                    <a:pt x="4203110" y="966467"/>
                    <a:pt x="4384428" y="1007733"/>
                    <a:pt x="4581999" y="1061578"/>
                  </a:cubicBezTo>
                  <a:cubicBezTo>
                    <a:pt x="4684741" y="1089560"/>
                    <a:pt x="4793843" y="1125739"/>
                    <a:pt x="4915664" y="1171951"/>
                  </a:cubicBezTo>
                  <a:cubicBezTo>
                    <a:pt x="5024342" y="1213218"/>
                    <a:pt x="5132738" y="1258442"/>
                    <a:pt x="5237741" y="1302252"/>
                  </a:cubicBezTo>
                  <a:cubicBezTo>
                    <a:pt x="5324231" y="1338290"/>
                    <a:pt x="5413548" y="1375599"/>
                    <a:pt x="5502582" y="1410506"/>
                  </a:cubicBezTo>
                  <a:cubicBezTo>
                    <a:pt x="5664680" y="1473960"/>
                    <a:pt x="5799221" y="1516216"/>
                    <a:pt x="5925705" y="1543350"/>
                  </a:cubicBezTo>
                  <a:cubicBezTo>
                    <a:pt x="6001879" y="1559744"/>
                    <a:pt x="6076639" y="1570626"/>
                    <a:pt x="6147725" y="1575996"/>
                  </a:cubicBezTo>
                  <a:cubicBezTo>
                    <a:pt x="6225312" y="1581790"/>
                    <a:pt x="6302050" y="1581084"/>
                    <a:pt x="6375538" y="1573876"/>
                  </a:cubicBezTo>
                  <a:cubicBezTo>
                    <a:pt x="6472204" y="1564408"/>
                    <a:pt x="6571130" y="1543350"/>
                    <a:pt x="6669492" y="1511129"/>
                  </a:cubicBezTo>
                  <a:cubicBezTo>
                    <a:pt x="6757396" y="1482440"/>
                    <a:pt x="6847560" y="1444000"/>
                    <a:pt x="6937300" y="1396939"/>
                  </a:cubicBezTo>
                  <a:cubicBezTo>
                    <a:pt x="7254714" y="1230742"/>
                    <a:pt x="7501324" y="988513"/>
                    <a:pt x="7739878" y="754199"/>
                  </a:cubicBezTo>
                  <a:cubicBezTo>
                    <a:pt x="7788635" y="706290"/>
                    <a:pt x="7838946" y="656826"/>
                    <a:pt x="7888692" y="609342"/>
                  </a:cubicBezTo>
                  <a:cubicBezTo>
                    <a:pt x="7956386" y="544615"/>
                    <a:pt x="8029309" y="475791"/>
                    <a:pt x="8104635" y="410358"/>
                  </a:cubicBezTo>
                  <a:cubicBezTo>
                    <a:pt x="8187168" y="338707"/>
                    <a:pt x="8264189" y="278361"/>
                    <a:pt x="8339939" y="226072"/>
                  </a:cubicBezTo>
                  <a:cubicBezTo>
                    <a:pt x="8418656" y="171803"/>
                    <a:pt x="8492427" y="128841"/>
                    <a:pt x="8565633" y="94923"/>
                  </a:cubicBezTo>
                  <a:cubicBezTo>
                    <a:pt x="8607465" y="75562"/>
                    <a:pt x="8649579" y="58886"/>
                    <a:pt x="8690846" y="45460"/>
                  </a:cubicBezTo>
                  <a:cubicBezTo>
                    <a:pt x="8735221" y="31045"/>
                    <a:pt x="8780303" y="19880"/>
                    <a:pt x="8824537" y="12249"/>
                  </a:cubicBezTo>
                  <a:cubicBezTo>
                    <a:pt x="8930248" y="-5982"/>
                    <a:pt x="9040904" y="-3862"/>
                    <a:pt x="9153539" y="18608"/>
                  </a:cubicBezTo>
                  <a:cubicBezTo>
                    <a:pt x="9254586" y="38676"/>
                    <a:pt x="9356481" y="74855"/>
                    <a:pt x="9456396" y="126014"/>
                  </a:cubicBezTo>
                  <a:cubicBezTo>
                    <a:pt x="9493140" y="144810"/>
                    <a:pt x="9530450" y="164031"/>
                    <a:pt x="9566487" y="182544"/>
                  </a:cubicBezTo>
                  <a:cubicBezTo>
                    <a:pt x="9731695" y="267479"/>
                    <a:pt x="9902555" y="355383"/>
                    <a:pt x="10073699" y="437775"/>
                  </a:cubicBezTo>
                  <a:cubicBezTo>
                    <a:pt x="10265757" y="530342"/>
                    <a:pt x="10437466" y="605809"/>
                    <a:pt x="10598433" y="668698"/>
                  </a:cubicBezTo>
                  <a:cubicBezTo>
                    <a:pt x="10864122" y="772429"/>
                    <a:pt x="11215170" y="888880"/>
                    <a:pt x="11574274" y="867964"/>
                  </a:cubicBezTo>
                  <a:cubicBezTo>
                    <a:pt x="11660622" y="863018"/>
                    <a:pt x="11746406" y="849309"/>
                    <a:pt x="11829222" y="827404"/>
                  </a:cubicBezTo>
                  <a:cubicBezTo>
                    <a:pt x="11911048" y="805782"/>
                    <a:pt x="11990049" y="776104"/>
                    <a:pt x="12063961" y="739218"/>
                  </a:cubicBezTo>
                  <a:lnTo>
                    <a:pt x="12064244" y="739501"/>
                  </a:lnTo>
                  <a:cubicBezTo>
                    <a:pt x="11990189" y="776386"/>
                    <a:pt x="11911190" y="806064"/>
                    <a:pt x="11829363" y="827687"/>
                  </a:cubicBezTo>
                  <a:cubicBezTo>
                    <a:pt x="11746406" y="849592"/>
                    <a:pt x="11660622" y="863300"/>
                    <a:pt x="11574274" y="868247"/>
                  </a:cubicBezTo>
                  <a:cubicBezTo>
                    <a:pt x="11492871" y="872910"/>
                    <a:pt x="11407512" y="870791"/>
                    <a:pt x="11320456" y="861887"/>
                  </a:cubicBezTo>
                  <a:cubicBezTo>
                    <a:pt x="11240891" y="853690"/>
                    <a:pt x="11157086" y="839699"/>
                    <a:pt x="11071303" y="819914"/>
                  </a:cubicBezTo>
                  <a:cubicBezTo>
                    <a:pt x="10928566" y="787127"/>
                    <a:pt x="10778197" y="739077"/>
                    <a:pt x="10598150" y="668839"/>
                  </a:cubicBezTo>
                  <a:cubicBezTo>
                    <a:pt x="10437183" y="605950"/>
                    <a:pt x="10265474" y="530483"/>
                    <a:pt x="10073416" y="437916"/>
                  </a:cubicBezTo>
                  <a:cubicBezTo>
                    <a:pt x="9902272" y="355383"/>
                    <a:pt x="9731412" y="267621"/>
                    <a:pt x="9566205" y="182685"/>
                  </a:cubicBezTo>
                  <a:cubicBezTo>
                    <a:pt x="9530167" y="164172"/>
                    <a:pt x="9492716" y="144952"/>
                    <a:pt x="9456114" y="126156"/>
                  </a:cubicBezTo>
                  <a:cubicBezTo>
                    <a:pt x="9338815" y="65952"/>
                    <a:pt x="9170074" y="2356"/>
                    <a:pt x="8979005" y="236"/>
                  </a:cubicBezTo>
                  <a:cubicBezTo>
                    <a:pt x="8928835" y="-329"/>
                    <a:pt x="8877252" y="3345"/>
                    <a:pt x="8824537" y="12390"/>
                  </a:cubicBezTo>
                  <a:cubicBezTo>
                    <a:pt x="8780303" y="20022"/>
                    <a:pt x="8735363" y="31186"/>
                    <a:pt x="8690846" y="45601"/>
                  </a:cubicBezTo>
                  <a:cubicBezTo>
                    <a:pt x="8649579" y="59027"/>
                    <a:pt x="8607465" y="75562"/>
                    <a:pt x="8565633" y="94923"/>
                  </a:cubicBezTo>
                  <a:cubicBezTo>
                    <a:pt x="8492427" y="128841"/>
                    <a:pt x="8418656" y="171803"/>
                    <a:pt x="8339939" y="226072"/>
                  </a:cubicBezTo>
                  <a:cubicBezTo>
                    <a:pt x="8264189" y="278361"/>
                    <a:pt x="8187168" y="338707"/>
                    <a:pt x="8104635" y="410358"/>
                  </a:cubicBezTo>
                  <a:cubicBezTo>
                    <a:pt x="8029309" y="475791"/>
                    <a:pt x="7956386" y="544615"/>
                    <a:pt x="7888834" y="609342"/>
                  </a:cubicBezTo>
                  <a:cubicBezTo>
                    <a:pt x="7839087" y="656968"/>
                    <a:pt x="7788635" y="706431"/>
                    <a:pt x="7740019" y="754199"/>
                  </a:cubicBezTo>
                  <a:cubicBezTo>
                    <a:pt x="7621449" y="870649"/>
                    <a:pt x="7498780" y="991057"/>
                    <a:pt x="7367773" y="1101572"/>
                  </a:cubicBezTo>
                  <a:cubicBezTo>
                    <a:pt x="7297111" y="1161070"/>
                    <a:pt x="7230123" y="1212794"/>
                    <a:pt x="7162995" y="1259572"/>
                  </a:cubicBezTo>
                  <a:cubicBezTo>
                    <a:pt x="7087387" y="1312145"/>
                    <a:pt x="7013615" y="1357086"/>
                    <a:pt x="6937300" y="1397080"/>
                  </a:cubicBezTo>
                  <a:cubicBezTo>
                    <a:pt x="6847418" y="1444141"/>
                    <a:pt x="6757254" y="1482581"/>
                    <a:pt x="6669350" y="1511270"/>
                  </a:cubicBezTo>
                  <a:cubicBezTo>
                    <a:pt x="6570990" y="1543350"/>
                    <a:pt x="6472063" y="1564549"/>
                    <a:pt x="6375397" y="1574018"/>
                  </a:cubicBezTo>
                  <a:cubicBezTo>
                    <a:pt x="6329326" y="1578540"/>
                    <a:pt x="6282406" y="1580518"/>
                    <a:pt x="6234780" y="157995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7CF2B9F-EB5A-33C8-05A5-29D686C7E48C}"/>
                </a:ext>
              </a:extLst>
            </p:cNvPr>
            <p:cNvSpPr/>
            <p:nvPr/>
          </p:nvSpPr>
          <p:spPr>
            <a:xfrm>
              <a:off x="18796" y="-3365997"/>
              <a:ext cx="12063818" cy="1668763"/>
            </a:xfrm>
            <a:custGeom>
              <a:avLst/>
              <a:gdLst>
                <a:gd name="connsiteX0" fmla="*/ 6155780 w 12063818"/>
                <a:gd name="connsiteY0" fmla="*/ 1668683 h 1668763"/>
                <a:gd name="connsiteX1" fmla="*/ 6072964 w 12063818"/>
                <a:gd name="connsiteY1" fmla="*/ 1665150 h 1668763"/>
                <a:gd name="connsiteX2" fmla="*/ 5849108 w 12063818"/>
                <a:gd name="connsiteY2" fmla="*/ 1631515 h 1668763"/>
                <a:gd name="connsiteX3" fmla="*/ 5632882 w 12063818"/>
                <a:gd name="connsiteY3" fmla="*/ 1570180 h 1668763"/>
                <a:gd name="connsiteX4" fmla="*/ 5425419 w 12063818"/>
                <a:gd name="connsiteY4" fmla="*/ 1490191 h 1668763"/>
                <a:gd name="connsiteX5" fmla="*/ 5095287 w 12063818"/>
                <a:gd name="connsiteY5" fmla="*/ 1339822 h 1668763"/>
                <a:gd name="connsiteX6" fmla="*/ 4534090 w 12063818"/>
                <a:gd name="connsiteY6" fmla="*/ 1099572 h 1668763"/>
                <a:gd name="connsiteX7" fmla="*/ 4273489 w 12063818"/>
                <a:gd name="connsiteY7" fmla="*/ 1018594 h 1668763"/>
                <a:gd name="connsiteX8" fmla="*/ 4005115 w 12063818"/>
                <a:gd name="connsiteY8" fmla="*/ 955987 h 1668763"/>
                <a:gd name="connsiteX9" fmla="*/ 3388096 w 12063818"/>
                <a:gd name="connsiteY9" fmla="*/ 896207 h 1668763"/>
                <a:gd name="connsiteX10" fmla="*/ 1905751 w 12063818"/>
                <a:gd name="connsiteY10" fmla="*/ 1081341 h 1668763"/>
                <a:gd name="connsiteX11" fmla="*/ 1218635 w 12063818"/>
                <a:gd name="connsiteY11" fmla="*/ 1181257 h 1668763"/>
                <a:gd name="connsiteX12" fmla="*/ 335927 w 12063818"/>
                <a:gd name="connsiteY12" fmla="*/ 1164864 h 1668763"/>
                <a:gd name="connsiteX13" fmla="*/ 0 w 12063818"/>
                <a:gd name="connsiteY13" fmla="*/ 1106214 h 1668763"/>
                <a:gd name="connsiteX14" fmla="*/ 141 w 12063818"/>
                <a:gd name="connsiteY14" fmla="*/ 1105932 h 1668763"/>
                <a:gd name="connsiteX15" fmla="*/ 335927 w 12063818"/>
                <a:gd name="connsiteY15" fmla="*/ 1164440 h 1668763"/>
                <a:gd name="connsiteX16" fmla="*/ 802436 w 12063818"/>
                <a:gd name="connsiteY16" fmla="*/ 1194400 h 1668763"/>
                <a:gd name="connsiteX17" fmla="*/ 1218493 w 12063818"/>
                <a:gd name="connsiteY17" fmla="*/ 1180833 h 1668763"/>
                <a:gd name="connsiteX18" fmla="*/ 1905609 w 12063818"/>
                <a:gd name="connsiteY18" fmla="*/ 1080917 h 1668763"/>
                <a:gd name="connsiteX19" fmla="*/ 2422148 w 12063818"/>
                <a:gd name="connsiteY19" fmla="*/ 980719 h 1668763"/>
                <a:gd name="connsiteX20" fmla="*/ 2947590 w 12063818"/>
                <a:gd name="connsiteY20" fmla="*/ 912883 h 1668763"/>
                <a:gd name="connsiteX21" fmla="*/ 3212006 w 12063818"/>
                <a:gd name="connsiteY21" fmla="*/ 897479 h 1668763"/>
                <a:gd name="connsiteX22" fmla="*/ 3476847 w 12063818"/>
                <a:gd name="connsiteY22" fmla="*/ 897762 h 1668763"/>
                <a:gd name="connsiteX23" fmla="*/ 3741405 w 12063818"/>
                <a:gd name="connsiteY23" fmla="*/ 916275 h 1668763"/>
                <a:gd name="connsiteX24" fmla="*/ 4005115 w 12063818"/>
                <a:gd name="connsiteY24" fmla="*/ 955563 h 1668763"/>
                <a:gd name="connsiteX25" fmla="*/ 4273489 w 12063818"/>
                <a:gd name="connsiteY25" fmla="*/ 1018170 h 1668763"/>
                <a:gd name="connsiteX26" fmla="*/ 4534090 w 12063818"/>
                <a:gd name="connsiteY26" fmla="*/ 1099148 h 1668763"/>
                <a:gd name="connsiteX27" fmla="*/ 5095287 w 12063818"/>
                <a:gd name="connsiteY27" fmla="*/ 1339540 h 1668763"/>
                <a:gd name="connsiteX28" fmla="*/ 5425419 w 12063818"/>
                <a:gd name="connsiteY28" fmla="*/ 1489908 h 1668763"/>
                <a:gd name="connsiteX29" fmla="*/ 5632882 w 12063818"/>
                <a:gd name="connsiteY29" fmla="*/ 1569898 h 1668763"/>
                <a:gd name="connsiteX30" fmla="*/ 5849108 w 12063818"/>
                <a:gd name="connsiteY30" fmla="*/ 1631232 h 1668763"/>
                <a:gd name="connsiteX31" fmla="*/ 6072964 w 12063818"/>
                <a:gd name="connsiteY31" fmla="*/ 1664867 h 1668763"/>
                <a:gd name="connsiteX32" fmla="*/ 6303322 w 12063818"/>
                <a:gd name="connsiteY32" fmla="*/ 1661475 h 1668763"/>
                <a:gd name="connsiteX33" fmla="*/ 6457648 w 12063818"/>
                <a:gd name="connsiteY33" fmla="*/ 1635472 h 1668763"/>
                <a:gd name="connsiteX34" fmla="*/ 6605190 w 12063818"/>
                <a:gd name="connsiteY34" fmla="*/ 1593075 h 1668763"/>
                <a:gd name="connsiteX35" fmla="*/ 6878510 w 12063818"/>
                <a:gd name="connsiteY35" fmla="*/ 1471112 h 1668763"/>
                <a:gd name="connsiteX36" fmla="*/ 7693948 w 12063818"/>
                <a:gd name="connsiteY36" fmla="*/ 792193 h 1668763"/>
                <a:gd name="connsiteX37" fmla="*/ 7843044 w 12063818"/>
                <a:gd name="connsiteY37" fmla="*/ 641118 h 1668763"/>
                <a:gd name="connsiteX38" fmla="*/ 8302912 w 12063818"/>
                <a:gd name="connsiteY38" fmla="*/ 234953 h 1668763"/>
                <a:gd name="connsiteX39" fmla="*/ 8530019 w 12063818"/>
                <a:gd name="connsiteY39" fmla="*/ 98293 h 1668763"/>
                <a:gd name="connsiteX40" fmla="*/ 8656786 w 12063818"/>
                <a:gd name="connsiteY40" fmla="*/ 46710 h 1668763"/>
                <a:gd name="connsiteX41" fmla="*/ 8792740 w 12063818"/>
                <a:gd name="connsiteY41" fmla="*/ 12227 h 1668763"/>
                <a:gd name="connsiteX42" fmla="*/ 9436470 w 12063818"/>
                <a:gd name="connsiteY42" fmla="*/ 136027 h 1668763"/>
                <a:gd name="connsiteX43" fmla="*/ 9579489 w 12063818"/>
                <a:gd name="connsiteY43" fmla="*/ 213189 h 1668763"/>
                <a:gd name="connsiteX44" fmla="*/ 10079916 w 12063818"/>
                <a:gd name="connsiteY44" fmla="*/ 478454 h 1668763"/>
                <a:gd name="connsiteX45" fmla="*/ 10597586 w 12063818"/>
                <a:gd name="connsiteY45" fmla="*/ 721248 h 1668763"/>
                <a:gd name="connsiteX46" fmla="*/ 10826812 w 12063818"/>
                <a:gd name="connsiteY46" fmla="*/ 811130 h 1668763"/>
                <a:gd name="connsiteX47" fmla="*/ 11067487 w 12063818"/>
                <a:gd name="connsiteY47" fmla="*/ 885891 h 1668763"/>
                <a:gd name="connsiteX48" fmla="*/ 11316782 w 12063818"/>
                <a:gd name="connsiteY48" fmla="*/ 934365 h 1668763"/>
                <a:gd name="connsiteX49" fmla="*/ 11571871 w 12063818"/>
                <a:gd name="connsiteY49" fmla="*/ 945388 h 1668763"/>
                <a:gd name="connsiteX50" fmla="*/ 12063537 w 12063818"/>
                <a:gd name="connsiteY50" fmla="*/ 814098 h 1668763"/>
                <a:gd name="connsiteX51" fmla="*/ 12063819 w 12063818"/>
                <a:gd name="connsiteY51" fmla="*/ 814381 h 1668763"/>
                <a:gd name="connsiteX52" fmla="*/ 11829081 w 12063818"/>
                <a:gd name="connsiteY52" fmla="*/ 906100 h 1668763"/>
                <a:gd name="connsiteX53" fmla="*/ 11572012 w 12063818"/>
                <a:gd name="connsiteY53" fmla="*/ 945670 h 1668763"/>
                <a:gd name="connsiteX54" fmla="*/ 11316923 w 12063818"/>
                <a:gd name="connsiteY54" fmla="*/ 934647 h 1668763"/>
                <a:gd name="connsiteX55" fmla="*/ 11067629 w 12063818"/>
                <a:gd name="connsiteY55" fmla="*/ 886173 h 1668763"/>
                <a:gd name="connsiteX56" fmla="*/ 10826954 w 12063818"/>
                <a:gd name="connsiteY56" fmla="*/ 811413 h 1668763"/>
                <a:gd name="connsiteX57" fmla="*/ 10597727 w 12063818"/>
                <a:gd name="connsiteY57" fmla="*/ 721531 h 1668763"/>
                <a:gd name="connsiteX58" fmla="*/ 10080058 w 12063818"/>
                <a:gd name="connsiteY58" fmla="*/ 478737 h 1668763"/>
                <a:gd name="connsiteX59" fmla="*/ 9579630 w 12063818"/>
                <a:gd name="connsiteY59" fmla="*/ 213472 h 1668763"/>
                <a:gd name="connsiteX60" fmla="*/ 9436611 w 12063818"/>
                <a:gd name="connsiteY60" fmla="*/ 136309 h 1668763"/>
                <a:gd name="connsiteX61" fmla="*/ 8945652 w 12063818"/>
                <a:gd name="connsiteY61" fmla="*/ 356 h 1668763"/>
                <a:gd name="connsiteX62" fmla="*/ 8793305 w 12063818"/>
                <a:gd name="connsiteY62" fmla="*/ 12510 h 1668763"/>
                <a:gd name="connsiteX63" fmla="*/ 8657493 w 12063818"/>
                <a:gd name="connsiteY63" fmla="*/ 46993 h 1668763"/>
                <a:gd name="connsiteX64" fmla="*/ 8530726 w 12063818"/>
                <a:gd name="connsiteY64" fmla="*/ 98435 h 1668763"/>
                <a:gd name="connsiteX65" fmla="*/ 8303618 w 12063818"/>
                <a:gd name="connsiteY65" fmla="*/ 234953 h 1668763"/>
                <a:gd name="connsiteX66" fmla="*/ 7843751 w 12063818"/>
                <a:gd name="connsiteY66" fmla="*/ 641118 h 1668763"/>
                <a:gd name="connsiteX67" fmla="*/ 7694655 w 12063818"/>
                <a:gd name="connsiteY67" fmla="*/ 792193 h 1668763"/>
                <a:gd name="connsiteX68" fmla="*/ 7317744 w 12063818"/>
                <a:gd name="connsiteY68" fmla="*/ 1158221 h 1668763"/>
                <a:gd name="connsiteX69" fmla="*/ 7109433 w 12063818"/>
                <a:gd name="connsiteY69" fmla="*/ 1325266 h 1668763"/>
                <a:gd name="connsiteX70" fmla="*/ 6879075 w 12063818"/>
                <a:gd name="connsiteY70" fmla="*/ 1471254 h 1668763"/>
                <a:gd name="connsiteX71" fmla="*/ 6605614 w 12063818"/>
                <a:gd name="connsiteY71" fmla="*/ 1593216 h 1668763"/>
                <a:gd name="connsiteX72" fmla="*/ 6458072 w 12063818"/>
                <a:gd name="connsiteY72" fmla="*/ 1635613 h 1668763"/>
                <a:gd name="connsiteX73" fmla="*/ 6303746 w 12063818"/>
                <a:gd name="connsiteY73" fmla="*/ 1661617 h 1668763"/>
                <a:gd name="connsiteX74" fmla="*/ 6155780 w 12063818"/>
                <a:gd name="connsiteY74" fmla="*/ 1668683 h 16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63818" h="1668763">
                  <a:moveTo>
                    <a:pt x="6155780" y="1668683"/>
                  </a:moveTo>
                  <a:cubicBezTo>
                    <a:pt x="6128364" y="1668400"/>
                    <a:pt x="6100664" y="1667270"/>
                    <a:pt x="6072964" y="1665150"/>
                  </a:cubicBezTo>
                  <a:cubicBezTo>
                    <a:pt x="6000889" y="1659921"/>
                    <a:pt x="5925564" y="1648615"/>
                    <a:pt x="5849108" y="1631515"/>
                  </a:cubicBezTo>
                  <a:cubicBezTo>
                    <a:pt x="5779153" y="1615969"/>
                    <a:pt x="5708491" y="1595901"/>
                    <a:pt x="5632882" y="1570180"/>
                  </a:cubicBezTo>
                  <a:cubicBezTo>
                    <a:pt x="5567308" y="1547851"/>
                    <a:pt x="5499473" y="1521706"/>
                    <a:pt x="5425419" y="1490191"/>
                  </a:cubicBezTo>
                  <a:cubicBezTo>
                    <a:pt x="5313632" y="1442565"/>
                    <a:pt x="5202552" y="1390275"/>
                    <a:pt x="5095287" y="1339822"/>
                  </a:cubicBezTo>
                  <a:cubicBezTo>
                    <a:pt x="4915381" y="1255169"/>
                    <a:pt x="4729400" y="1167549"/>
                    <a:pt x="4534090" y="1099572"/>
                  </a:cubicBezTo>
                  <a:cubicBezTo>
                    <a:pt x="4446893" y="1069187"/>
                    <a:pt x="4359273" y="1041912"/>
                    <a:pt x="4273489" y="1018594"/>
                  </a:cubicBezTo>
                  <a:cubicBezTo>
                    <a:pt x="4183607" y="994003"/>
                    <a:pt x="4093443" y="972946"/>
                    <a:pt x="4005115" y="955987"/>
                  </a:cubicBezTo>
                  <a:cubicBezTo>
                    <a:pt x="3800478" y="916699"/>
                    <a:pt x="3594287" y="898610"/>
                    <a:pt x="3388096" y="896207"/>
                  </a:cubicBezTo>
                  <a:cubicBezTo>
                    <a:pt x="2886114" y="890554"/>
                    <a:pt x="2384273" y="978599"/>
                    <a:pt x="1905751" y="1081341"/>
                  </a:cubicBezTo>
                  <a:cubicBezTo>
                    <a:pt x="1676100" y="1130663"/>
                    <a:pt x="1444894" y="1164298"/>
                    <a:pt x="1218635" y="1181257"/>
                  </a:cubicBezTo>
                  <a:cubicBezTo>
                    <a:pt x="914082" y="1204152"/>
                    <a:pt x="617161" y="1198640"/>
                    <a:pt x="335927" y="1164864"/>
                  </a:cubicBezTo>
                  <a:cubicBezTo>
                    <a:pt x="233326" y="1152568"/>
                    <a:pt x="113200" y="1136034"/>
                    <a:pt x="0" y="1106214"/>
                  </a:cubicBezTo>
                  <a:lnTo>
                    <a:pt x="141" y="1105932"/>
                  </a:lnTo>
                  <a:cubicBezTo>
                    <a:pt x="113200" y="1135610"/>
                    <a:pt x="233326" y="1152145"/>
                    <a:pt x="335927" y="1164440"/>
                  </a:cubicBezTo>
                  <a:cubicBezTo>
                    <a:pt x="487284" y="1182529"/>
                    <a:pt x="643306" y="1192563"/>
                    <a:pt x="802436" y="1194400"/>
                  </a:cubicBezTo>
                  <a:cubicBezTo>
                    <a:pt x="938955" y="1195955"/>
                    <a:pt x="1077876" y="1191433"/>
                    <a:pt x="1218493" y="1180833"/>
                  </a:cubicBezTo>
                  <a:cubicBezTo>
                    <a:pt x="1444894" y="1163874"/>
                    <a:pt x="1675958" y="1130239"/>
                    <a:pt x="1905609" y="1080917"/>
                  </a:cubicBezTo>
                  <a:cubicBezTo>
                    <a:pt x="2103321" y="1038520"/>
                    <a:pt x="2267398" y="1006581"/>
                    <a:pt x="2422148" y="980719"/>
                  </a:cubicBezTo>
                  <a:cubicBezTo>
                    <a:pt x="2611239" y="949062"/>
                    <a:pt x="2783089" y="926874"/>
                    <a:pt x="2947590" y="912883"/>
                  </a:cubicBezTo>
                  <a:cubicBezTo>
                    <a:pt x="3037754" y="905252"/>
                    <a:pt x="3126788" y="900023"/>
                    <a:pt x="3212006" y="897479"/>
                  </a:cubicBezTo>
                  <a:cubicBezTo>
                    <a:pt x="3302030" y="894794"/>
                    <a:pt x="3391205" y="894794"/>
                    <a:pt x="3476847" y="897762"/>
                  </a:cubicBezTo>
                  <a:cubicBezTo>
                    <a:pt x="3566588" y="900871"/>
                    <a:pt x="3655622" y="907089"/>
                    <a:pt x="3741405" y="916275"/>
                  </a:cubicBezTo>
                  <a:cubicBezTo>
                    <a:pt x="3830863" y="925885"/>
                    <a:pt x="3919614" y="939170"/>
                    <a:pt x="4005115" y="955563"/>
                  </a:cubicBezTo>
                  <a:cubicBezTo>
                    <a:pt x="4093443" y="972522"/>
                    <a:pt x="4183748" y="993579"/>
                    <a:pt x="4273489" y="1018170"/>
                  </a:cubicBezTo>
                  <a:cubicBezTo>
                    <a:pt x="4359273" y="1041629"/>
                    <a:pt x="4446893" y="1068905"/>
                    <a:pt x="4534090" y="1099148"/>
                  </a:cubicBezTo>
                  <a:cubicBezTo>
                    <a:pt x="4729400" y="1167125"/>
                    <a:pt x="4915381" y="1254746"/>
                    <a:pt x="5095287" y="1339540"/>
                  </a:cubicBezTo>
                  <a:cubicBezTo>
                    <a:pt x="5202552" y="1390134"/>
                    <a:pt x="5313632" y="1442423"/>
                    <a:pt x="5425419" y="1489908"/>
                  </a:cubicBezTo>
                  <a:cubicBezTo>
                    <a:pt x="5499473" y="1521423"/>
                    <a:pt x="5567308" y="1547568"/>
                    <a:pt x="5632882" y="1569898"/>
                  </a:cubicBezTo>
                  <a:cubicBezTo>
                    <a:pt x="5708491" y="1595618"/>
                    <a:pt x="5779153" y="1615686"/>
                    <a:pt x="5849108" y="1631232"/>
                  </a:cubicBezTo>
                  <a:cubicBezTo>
                    <a:pt x="5925564" y="1648191"/>
                    <a:pt x="6000889" y="1659497"/>
                    <a:pt x="6072964" y="1664867"/>
                  </a:cubicBezTo>
                  <a:cubicBezTo>
                    <a:pt x="6151258" y="1670661"/>
                    <a:pt x="6228704" y="1669389"/>
                    <a:pt x="6303322" y="1661475"/>
                  </a:cubicBezTo>
                  <a:cubicBezTo>
                    <a:pt x="6354340" y="1655964"/>
                    <a:pt x="6406206" y="1647343"/>
                    <a:pt x="6457648" y="1635472"/>
                  </a:cubicBezTo>
                  <a:cubicBezTo>
                    <a:pt x="6506405" y="1624307"/>
                    <a:pt x="6556009" y="1610033"/>
                    <a:pt x="6605190" y="1593075"/>
                  </a:cubicBezTo>
                  <a:cubicBezTo>
                    <a:pt x="6694789" y="1562266"/>
                    <a:pt x="6786649" y="1521282"/>
                    <a:pt x="6878510" y="1471112"/>
                  </a:cubicBezTo>
                  <a:cubicBezTo>
                    <a:pt x="7203272" y="1293892"/>
                    <a:pt x="7452708" y="1038944"/>
                    <a:pt x="7693948" y="792193"/>
                  </a:cubicBezTo>
                  <a:cubicBezTo>
                    <a:pt x="7742705" y="742306"/>
                    <a:pt x="7793157" y="690722"/>
                    <a:pt x="7843044" y="641118"/>
                  </a:cubicBezTo>
                  <a:cubicBezTo>
                    <a:pt x="7988325" y="496544"/>
                    <a:pt x="8132758" y="356774"/>
                    <a:pt x="8302912" y="234953"/>
                  </a:cubicBezTo>
                  <a:cubicBezTo>
                    <a:pt x="8382195" y="178283"/>
                    <a:pt x="8456389" y="133624"/>
                    <a:pt x="8530019" y="98293"/>
                  </a:cubicBezTo>
                  <a:cubicBezTo>
                    <a:pt x="8572275" y="78084"/>
                    <a:pt x="8614955" y="60701"/>
                    <a:pt x="8656786" y="46710"/>
                  </a:cubicBezTo>
                  <a:cubicBezTo>
                    <a:pt x="8701869" y="31730"/>
                    <a:pt x="8747658" y="20141"/>
                    <a:pt x="8792740" y="12227"/>
                  </a:cubicBezTo>
                  <a:cubicBezTo>
                    <a:pt x="9050939" y="-32714"/>
                    <a:pt x="9285253" y="54766"/>
                    <a:pt x="9436470" y="136027"/>
                  </a:cubicBezTo>
                  <a:cubicBezTo>
                    <a:pt x="9484096" y="161606"/>
                    <a:pt x="9532570" y="187893"/>
                    <a:pt x="9579489" y="213189"/>
                  </a:cubicBezTo>
                  <a:cubicBezTo>
                    <a:pt x="9742435" y="301376"/>
                    <a:pt x="9911034" y="392388"/>
                    <a:pt x="10079916" y="478454"/>
                  </a:cubicBezTo>
                  <a:cubicBezTo>
                    <a:pt x="10269432" y="574978"/>
                    <a:pt x="10438738" y="654402"/>
                    <a:pt x="10597586" y="721248"/>
                  </a:cubicBezTo>
                  <a:cubicBezTo>
                    <a:pt x="10681390" y="756579"/>
                    <a:pt x="10756433" y="785975"/>
                    <a:pt x="10826812" y="811130"/>
                  </a:cubicBezTo>
                  <a:cubicBezTo>
                    <a:pt x="10911889" y="841515"/>
                    <a:pt x="10990607" y="865964"/>
                    <a:pt x="11067487" y="885891"/>
                  </a:cubicBezTo>
                  <a:cubicBezTo>
                    <a:pt x="11153412" y="908078"/>
                    <a:pt x="11237217" y="924472"/>
                    <a:pt x="11316782" y="934365"/>
                  </a:cubicBezTo>
                  <a:cubicBezTo>
                    <a:pt x="11404261" y="945388"/>
                    <a:pt x="11490045" y="949062"/>
                    <a:pt x="11571871" y="945388"/>
                  </a:cubicBezTo>
                  <a:cubicBezTo>
                    <a:pt x="11745134" y="937756"/>
                    <a:pt x="11915147" y="892250"/>
                    <a:pt x="12063537" y="814098"/>
                  </a:cubicBezTo>
                  <a:lnTo>
                    <a:pt x="12063819" y="814381"/>
                  </a:lnTo>
                  <a:cubicBezTo>
                    <a:pt x="11990330" y="853103"/>
                    <a:pt x="11911331" y="884053"/>
                    <a:pt x="11829081" y="906100"/>
                  </a:cubicBezTo>
                  <a:cubicBezTo>
                    <a:pt x="11745700" y="928570"/>
                    <a:pt x="11659068" y="941855"/>
                    <a:pt x="11572012" y="945670"/>
                  </a:cubicBezTo>
                  <a:cubicBezTo>
                    <a:pt x="11490187" y="949345"/>
                    <a:pt x="11404403" y="945529"/>
                    <a:pt x="11316923" y="934647"/>
                  </a:cubicBezTo>
                  <a:cubicBezTo>
                    <a:pt x="11237358" y="924755"/>
                    <a:pt x="11153553" y="908361"/>
                    <a:pt x="11067629" y="886173"/>
                  </a:cubicBezTo>
                  <a:cubicBezTo>
                    <a:pt x="10990748" y="866247"/>
                    <a:pt x="10912031" y="841798"/>
                    <a:pt x="10826954" y="811413"/>
                  </a:cubicBezTo>
                  <a:cubicBezTo>
                    <a:pt x="10756575" y="786257"/>
                    <a:pt x="10681532" y="756862"/>
                    <a:pt x="10597727" y="721531"/>
                  </a:cubicBezTo>
                  <a:cubicBezTo>
                    <a:pt x="10438879" y="654685"/>
                    <a:pt x="10269573" y="575261"/>
                    <a:pt x="10080058" y="478737"/>
                  </a:cubicBezTo>
                  <a:cubicBezTo>
                    <a:pt x="9911176" y="392671"/>
                    <a:pt x="9742718" y="301658"/>
                    <a:pt x="9579630" y="213472"/>
                  </a:cubicBezTo>
                  <a:cubicBezTo>
                    <a:pt x="9532711" y="188175"/>
                    <a:pt x="9484237" y="161889"/>
                    <a:pt x="9436611" y="136309"/>
                  </a:cubicBezTo>
                  <a:cubicBezTo>
                    <a:pt x="9315921" y="71442"/>
                    <a:pt x="9142092" y="2476"/>
                    <a:pt x="8945652" y="356"/>
                  </a:cubicBezTo>
                  <a:cubicBezTo>
                    <a:pt x="8896189" y="-209"/>
                    <a:pt x="8845171" y="3465"/>
                    <a:pt x="8793305" y="12510"/>
                  </a:cubicBezTo>
                  <a:cubicBezTo>
                    <a:pt x="8748223" y="20283"/>
                    <a:pt x="8702576" y="32012"/>
                    <a:pt x="8657493" y="46993"/>
                  </a:cubicBezTo>
                  <a:cubicBezTo>
                    <a:pt x="8615661" y="60984"/>
                    <a:pt x="8572981" y="78225"/>
                    <a:pt x="8530726" y="98435"/>
                  </a:cubicBezTo>
                  <a:cubicBezTo>
                    <a:pt x="8457096" y="133624"/>
                    <a:pt x="8382901" y="178283"/>
                    <a:pt x="8303618" y="234953"/>
                  </a:cubicBezTo>
                  <a:cubicBezTo>
                    <a:pt x="8133323" y="356633"/>
                    <a:pt x="7988891" y="496544"/>
                    <a:pt x="7843751" y="641118"/>
                  </a:cubicBezTo>
                  <a:cubicBezTo>
                    <a:pt x="7793864" y="690722"/>
                    <a:pt x="7743411" y="742306"/>
                    <a:pt x="7694655" y="792193"/>
                  </a:cubicBezTo>
                  <a:cubicBezTo>
                    <a:pt x="7574671" y="914862"/>
                    <a:pt x="7450730" y="1041629"/>
                    <a:pt x="7317744" y="1158221"/>
                  </a:cubicBezTo>
                  <a:cubicBezTo>
                    <a:pt x="7246093" y="1221111"/>
                    <a:pt x="7177975" y="1275661"/>
                    <a:pt x="7109433" y="1325266"/>
                  </a:cubicBezTo>
                  <a:cubicBezTo>
                    <a:pt x="7032411" y="1380948"/>
                    <a:pt x="6957086" y="1428715"/>
                    <a:pt x="6879075" y="1471254"/>
                  </a:cubicBezTo>
                  <a:cubicBezTo>
                    <a:pt x="6787215" y="1521423"/>
                    <a:pt x="6695213" y="1562407"/>
                    <a:pt x="6605614" y="1593216"/>
                  </a:cubicBezTo>
                  <a:cubicBezTo>
                    <a:pt x="6556433" y="1610175"/>
                    <a:pt x="6506828" y="1624449"/>
                    <a:pt x="6458072" y="1635613"/>
                  </a:cubicBezTo>
                  <a:cubicBezTo>
                    <a:pt x="6406630" y="1647484"/>
                    <a:pt x="6354764" y="1656105"/>
                    <a:pt x="6303746" y="1661617"/>
                  </a:cubicBezTo>
                  <a:cubicBezTo>
                    <a:pt x="6255272" y="1666846"/>
                    <a:pt x="6205809" y="1669248"/>
                    <a:pt x="6155780" y="1668683"/>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61711A8-3E2D-BA3D-374D-416D9090DC2D}"/>
                </a:ext>
              </a:extLst>
            </p:cNvPr>
            <p:cNvSpPr/>
            <p:nvPr/>
          </p:nvSpPr>
          <p:spPr>
            <a:xfrm>
              <a:off x="14980" y="-3411884"/>
              <a:ext cx="12062971" cy="1757214"/>
            </a:xfrm>
            <a:custGeom>
              <a:avLst/>
              <a:gdLst>
                <a:gd name="connsiteX0" fmla="*/ 6077628 w 12062971"/>
                <a:gd name="connsiteY0" fmla="*/ 1757108 h 1757214"/>
                <a:gd name="connsiteX1" fmla="*/ 6001596 w 12062971"/>
                <a:gd name="connsiteY1" fmla="*/ 1753999 h 1757214"/>
                <a:gd name="connsiteX2" fmla="*/ 5774206 w 12062971"/>
                <a:gd name="connsiteY2" fmla="*/ 1719516 h 1757214"/>
                <a:gd name="connsiteX3" fmla="*/ 5347267 w 12062971"/>
                <a:gd name="connsiteY3" fmla="*/ 1568582 h 1757214"/>
                <a:gd name="connsiteX4" fmla="*/ 4958061 w 12062971"/>
                <a:gd name="connsiteY4" fmla="*/ 1371012 h 1757214"/>
                <a:gd name="connsiteX5" fmla="*/ 4486605 w 12062971"/>
                <a:gd name="connsiteY5" fmla="*/ 1136697 h 1757214"/>
                <a:gd name="connsiteX6" fmla="*/ 3978122 w 12062971"/>
                <a:gd name="connsiteY6" fmla="*/ 974740 h 1757214"/>
                <a:gd name="connsiteX7" fmla="*/ 3449713 w 12062971"/>
                <a:gd name="connsiteY7" fmla="*/ 920048 h 1757214"/>
                <a:gd name="connsiteX8" fmla="*/ 2732071 w 12062971"/>
                <a:gd name="connsiteY8" fmla="*/ 979262 h 1757214"/>
                <a:gd name="connsiteX9" fmla="*/ 2924271 w 12062971"/>
                <a:gd name="connsiteY9" fmla="*/ 951704 h 1757214"/>
                <a:gd name="connsiteX10" fmla="*/ 3188405 w 12062971"/>
                <a:gd name="connsiteY10" fmla="*/ 926549 h 1757214"/>
                <a:gd name="connsiteX11" fmla="*/ 3449854 w 12062971"/>
                <a:gd name="connsiteY11" fmla="*/ 919482 h 1757214"/>
                <a:gd name="connsiteX12" fmla="*/ 3452822 w 12062971"/>
                <a:gd name="connsiteY12" fmla="*/ 919482 h 1757214"/>
                <a:gd name="connsiteX13" fmla="*/ 3716532 w 12062971"/>
                <a:gd name="connsiteY13" fmla="*/ 934180 h 1757214"/>
                <a:gd name="connsiteX14" fmla="*/ 3978264 w 12062971"/>
                <a:gd name="connsiteY14" fmla="*/ 974457 h 1757214"/>
                <a:gd name="connsiteX15" fmla="*/ 4486747 w 12062971"/>
                <a:gd name="connsiteY15" fmla="*/ 1136414 h 1757214"/>
                <a:gd name="connsiteX16" fmla="*/ 4958344 w 12062971"/>
                <a:gd name="connsiteY16" fmla="*/ 1370729 h 1757214"/>
                <a:gd name="connsiteX17" fmla="*/ 5347408 w 12062971"/>
                <a:gd name="connsiteY17" fmla="*/ 1568158 h 1757214"/>
                <a:gd name="connsiteX18" fmla="*/ 5774347 w 12062971"/>
                <a:gd name="connsiteY18" fmla="*/ 1719092 h 1757214"/>
                <a:gd name="connsiteX19" fmla="*/ 6001596 w 12062971"/>
                <a:gd name="connsiteY19" fmla="*/ 1753575 h 1757214"/>
                <a:gd name="connsiteX20" fmla="*/ 6236052 w 12062971"/>
                <a:gd name="connsiteY20" fmla="*/ 1748346 h 1757214"/>
                <a:gd name="connsiteX21" fmla="*/ 6393345 w 12062971"/>
                <a:gd name="connsiteY21" fmla="*/ 1719658 h 1757214"/>
                <a:gd name="connsiteX22" fmla="*/ 6543290 w 12062971"/>
                <a:gd name="connsiteY22" fmla="*/ 1674010 h 1757214"/>
                <a:gd name="connsiteX23" fmla="*/ 6820002 w 12062971"/>
                <a:gd name="connsiteY23" fmla="*/ 1544981 h 1757214"/>
                <a:gd name="connsiteX24" fmla="*/ 7649148 w 12062971"/>
                <a:gd name="connsiteY24" fmla="*/ 829318 h 1757214"/>
                <a:gd name="connsiteX25" fmla="*/ 7802343 w 12062971"/>
                <a:gd name="connsiteY25" fmla="*/ 668067 h 1757214"/>
                <a:gd name="connsiteX26" fmla="*/ 8266450 w 12062971"/>
                <a:gd name="connsiteY26" fmla="*/ 243531 h 1757214"/>
                <a:gd name="connsiteX27" fmla="*/ 8494971 w 12062971"/>
                <a:gd name="connsiteY27" fmla="*/ 101642 h 1757214"/>
                <a:gd name="connsiteX28" fmla="*/ 8623293 w 12062971"/>
                <a:gd name="connsiteY28" fmla="*/ 47939 h 1757214"/>
                <a:gd name="connsiteX29" fmla="*/ 8761366 w 12062971"/>
                <a:gd name="connsiteY29" fmla="*/ 12184 h 1757214"/>
                <a:gd name="connsiteX30" fmla="*/ 9105348 w 12062971"/>
                <a:gd name="connsiteY30" fmla="*/ 23490 h 1757214"/>
                <a:gd name="connsiteX31" fmla="*/ 9416825 w 12062971"/>
                <a:gd name="connsiteY31" fmla="*/ 146159 h 1757214"/>
                <a:gd name="connsiteX32" fmla="*/ 9602384 w 12062971"/>
                <a:gd name="connsiteY32" fmla="*/ 250880 h 1757214"/>
                <a:gd name="connsiteX33" fmla="*/ 10091223 w 12062971"/>
                <a:gd name="connsiteY33" fmla="*/ 522504 h 1757214"/>
                <a:gd name="connsiteX34" fmla="*/ 10596596 w 12062971"/>
                <a:gd name="connsiteY34" fmla="*/ 773778 h 1757214"/>
                <a:gd name="connsiteX35" fmla="*/ 11514918 w 12062971"/>
                <a:gd name="connsiteY35" fmla="*/ 1023214 h 1757214"/>
                <a:gd name="connsiteX36" fmla="*/ 11576535 w 12062971"/>
                <a:gd name="connsiteY36" fmla="*/ 1022507 h 1757214"/>
                <a:gd name="connsiteX37" fmla="*/ 12062688 w 12062971"/>
                <a:gd name="connsiteY37" fmla="*/ 888956 h 1757214"/>
                <a:gd name="connsiteX38" fmla="*/ 12062971 w 12062971"/>
                <a:gd name="connsiteY38" fmla="*/ 889239 h 1757214"/>
                <a:gd name="connsiteX39" fmla="*/ 11831907 w 12062971"/>
                <a:gd name="connsiteY39" fmla="*/ 983643 h 1757214"/>
                <a:gd name="connsiteX40" fmla="*/ 11576535 w 12062971"/>
                <a:gd name="connsiteY40" fmla="*/ 1022790 h 1757214"/>
                <a:gd name="connsiteX41" fmla="*/ 11318195 w 12062971"/>
                <a:gd name="connsiteY41" fmla="*/ 1007951 h 1757214"/>
                <a:gd name="connsiteX42" fmla="*/ 11066780 w 12062971"/>
                <a:gd name="connsiteY42" fmla="*/ 953117 h 1757214"/>
                <a:gd name="connsiteX43" fmla="*/ 10596455 w 12062971"/>
                <a:gd name="connsiteY43" fmla="*/ 774202 h 1757214"/>
                <a:gd name="connsiteX44" fmla="*/ 10091081 w 12062971"/>
                <a:gd name="connsiteY44" fmla="*/ 522928 h 1757214"/>
                <a:gd name="connsiteX45" fmla="*/ 9602242 w 12062971"/>
                <a:gd name="connsiteY45" fmla="*/ 251304 h 1757214"/>
                <a:gd name="connsiteX46" fmla="*/ 9416684 w 12062971"/>
                <a:gd name="connsiteY46" fmla="*/ 146583 h 1757214"/>
                <a:gd name="connsiteX47" fmla="*/ 8761508 w 12062971"/>
                <a:gd name="connsiteY47" fmla="*/ 12608 h 1757214"/>
                <a:gd name="connsiteX48" fmla="*/ 8623575 w 12062971"/>
                <a:gd name="connsiteY48" fmla="*/ 48363 h 1757214"/>
                <a:gd name="connsiteX49" fmla="*/ 8495253 w 12062971"/>
                <a:gd name="connsiteY49" fmla="*/ 102066 h 1757214"/>
                <a:gd name="connsiteX50" fmla="*/ 8266733 w 12062971"/>
                <a:gd name="connsiteY50" fmla="*/ 243955 h 1757214"/>
                <a:gd name="connsiteX51" fmla="*/ 7802626 w 12062971"/>
                <a:gd name="connsiteY51" fmla="*/ 668491 h 1757214"/>
                <a:gd name="connsiteX52" fmla="*/ 7649431 w 12062971"/>
                <a:gd name="connsiteY52" fmla="*/ 829742 h 1757214"/>
                <a:gd name="connsiteX53" fmla="*/ 7267433 w 12062971"/>
                <a:gd name="connsiteY53" fmla="*/ 1214708 h 1757214"/>
                <a:gd name="connsiteX54" fmla="*/ 7055447 w 12062971"/>
                <a:gd name="connsiteY54" fmla="*/ 1390797 h 1757214"/>
                <a:gd name="connsiteX55" fmla="*/ 6820143 w 12062971"/>
                <a:gd name="connsiteY55" fmla="*/ 1545405 h 1757214"/>
                <a:gd name="connsiteX56" fmla="*/ 6543290 w 12062971"/>
                <a:gd name="connsiteY56" fmla="*/ 1674434 h 1757214"/>
                <a:gd name="connsiteX57" fmla="*/ 6393204 w 12062971"/>
                <a:gd name="connsiteY57" fmla="*/ 1720081 h 1757214"/>
                <a:gd name="connsiteX58" fmla="*/ 6235911 w 12062971"/>
                <a:gd name="connsiteY58" fmla="*/ 1748770 h 1757214"/>
                <a:gd name="connsiteX59" fmla="*/ 6077628 w 12062971"/>
                <a:gd name="connsiteY59" fmla="*/ 1757108 h 1757214"/>
                <a:gd name="connsiteX60" fmla="*/ 854019 w 12062971"/>
                <a:gd name="connsiteY60" fmla="*/ 1279151 h 1757214"/>
                <a:gd name="connsiteX61" fmla="*/ 770921 w 12062971"/>
                <a:gd name="connsiteY61" fmla="*/ 1277314 h 1757214"/>
                <a:gd name="connsiteX62" fmla="*/ 329143 w 12062971"/>
                <a:gd name="connsiteY62" fmla="*/ 1236330 h 1757214"/>
                <a:gd name="connsiteX63" fmla="*/ 0 w 12062971"/>
                <a:gd name="connsiteY63" fmla="*/ 1163831 h 1757214"/>
                <a:gd name="connsiteX64" fmla="*/ 141 w 12062971"/>
                <a:gd name="connsiteY64" fmla="*/ 1163548 h 1757214"/>
                <a:gd name="connsiteX65" fmla="*/ 329143 w 12062971"/>
                <a:gd name="connsiteY65" fmla="*/ 1236048 h 1757214"/>
                <a:gd name="connsiteX66" fmla="*/ 854161 w 12062971"/>
                <a:gd name="connsiteY66" fmla="*/ 1278869 h 1757214"/>
                <a:gd name="connsiteX67" fmla="*/ 1215243 w 12062971"/>
                <a:gd name="connsiteY67" fmla="*/ 1266715 h 1757214"/>
                <a:gd name="connsiteX68" fmla="*/ 1894304 w 12062971"/>
                <a:gd name="connsiteY68" fmla="*/ 1157896 h 1757214"/>
                <a:gd name="connsiteX69" fmla="*/ 2270507 w 12062971"/>
                <a:gd name="connsiteY69" fmla="*/ 1069710 h 1757214"/>
                <a:gd name="connsiteX70" fmla="*/ 1894445 w 12062971"/>
                <a:gd name="connsiteY70" fmla="*/ 1158319 h 1757214"/>
                <a:gd name="connsiteX71" fmla="*/ 1215243 w 12062971"/>
                <a:gd name="connsiteY71" fmla="*/ 1267139 h 1757214"/>
                <a:gd name="connsiteX72" fmla="*/ 854019 w 12062971"/>
                <a:gd name="connsiteY72" fmla="*/ 1279151 h 17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971" h="1757214">
                  <a:moveTo>
                    <a:pt x="6077628" y="1757108"/>
                  </a:moveTo>
                  <a:cubicBezTo>
                    <a:pt x="6052472" y="1756826"/>
                    <a:pt x="6027034" y="1755836"/>
                    <a:pt x="6001596" y="1753999"/>
                  </a:cubicBezTo>
                  <a:cubicBezTo>
                    <a:pt x="5927967" y="1748911"/>
                    <a:pt x="5851510" y="1737323"/>
                    <a:pt x="5774206" y="1719516"/>
                  </a:cubicBezTo>
                  <a:cubicBezTo>
                    <a:pt x="5640514" y="1688849"/>
                    <a:pt x="5500886" y="1639527"/>
                    <a:pt x="5347267" y="1568582"/>
                  </a:cubicBezTo>
                  <a:cubicBezTo>
                    <a:pt x="5214140" y="1507107"/>
                    <a:pt x="5083981" y="1437999"/>
                    <a:pt x="4958061" y="1371012"/>
                  </a:cubicBezTo>
                  <a:cubicBezTo>
                    <a:pt x="4806421" y="1290457"/>
                    <a:pt x="4649693" y="1207076"/>
                    <a:pt x="4486605" y="1136697"/>
                  </a:cubicBezTo>
                  <a:cubicBezTo>
                    <a:pt x="4319843" y="1064763"/>
                    <a:pt x="4148700" y="1010212"/>
                    <a:pt x="3978122" y="974740"/>
                  </a:cubicBezTo>
                  <a:cubicBezTo>
                    <a:pt x="3803870" y="938420"/>
                    <a:pt x="3626650" y="922026"/>
                    <a:pt x="3449713" y="920048"/>
                  </a:cubicBezTo>
                  <a:cubicBezTo>
                    <a:pt x="3207908" y="917362"/>
                    <a:pt x="2966244" y="941670"/>
                    <a:pt x="2732071" y="979262"/>
                  </a:cubicBezTo>
                  <a:cubicBezTo>
                    <a:pt x="2798352" y="968522"/>
                    <a:pt x="2862230" y="959336"/>
                    <a:pt x="2924271" y="951704"/>
                  </a:cubicBezTo>
                  <a:cubicBezTo>
                    <a:pt x="3015001" y="940398"/>
                    <a:pt x="3103894" y="931919"/>
                    <a:pt x="3188405" y="926549"/>
                  </a:cubicBezTo>
                  <a:cubicBezTo>
                    <a:pt x="3277863" y="920896"/>
                    <a:pt x="3365767" y="918493"/>
                    <a:pt x="3449854" y="919482"/>
                  </a:cubicBezTo>
                  <a:cubicBezTo>
                    <a:pt x="3450843" y="919482"/>
                    <a:pt x="3451833" y="919482"/>
                    <a:pt x="3452822" y="919482"/>
                  </a:cubicBezTo>
                  <a:cubicBezTo>
                    <a:pt x="3542845" y="920613"/>
                    <a:pt x="3631597" y="925559"/>
                    <a:pt x="3716532" y="934180"/>
                  </a:cubicBezTo>
                  <a:cubicBezTo>
                    <a:pt x="3805849" y="943225"/>
                    <a:pt x="3893893" y="956792"/>
                    <a:pt x="3978264" y="974457"/>
                  </a:cubicBezTo>
                  <a:cubicBezTo>
                    <a:pt x="4148842" y="1009930"/>
                    <a:pt x="4319985" y="1064481"/>
                    <a:pt x="4486747" y="1136414"/>
                  </a:cubicBezTo>
                  <a:cubicBezTo>
                    <a:pt x="4649975" y="1206794"/>
                    <a:pt x="4806704" y="1290175"/>
                    <a:pt x="4958344" y="1370729"/>
                  </a:cubicBezTo>
                  <a:cubicBezTo>
                    <a:pt x="5084122" y="1437575"/>
                    <a:pt x="5214281" y="1506824"/>
                    <a:pt x="5347408" y="1568158"/>
                  </a:cubicBezTo>
                  <a:cubicBezTo>
                    <a:pt x="5501027" y="1639103"/>
                    <a:pt x="5640655" y="1688425"/>
                    <a:pt x="5774347" y="1719092"/>
                  </a:cubicBezTo>
                  <a:cubicBezTo>
                    <a:pt x="5851510" y="1736758"/>
                    <a:pt x="5927967" y="1748346"/>
                    <a:pt x="6001596" y="1753575"/>
                  </a:cubicBezTo>
                  <a:cubicBezTo>
                    <a:pt x="6081020" y="1759087"/>
                    <a:pt x="6160020" y="1757391"/>
                    <a:pt x="6236052" y="1748346"/>
                  </a:cubicBezTo>
                  <a:cubicBezTo>
                    <a:pt x="6287918" y="1742128"/>
                    <a:pt x="6340914" y="1732518"/>
                    <a:pt x="6393345" y="1719658"/>
                  </a:cubicBezTo>
                  <a:cubicBezTo>
                    <a:pt x="6442809" y="1707504"/>
                    <a:pt x="6493262" y="1692241"/>
                    <a:pt x="6543290" y="1674010"/>
                  </a:cubicBezTo>
                  <a:cubicBezTo>
                    <a:pt x="6633596" y="1641223"/>
                    <a:pt x="6726728" y="1597836"/>
                    <a:pt x="6820002" y="1544981"/>
                  </a:cubicBezTo>
                  <a:cubicBezTo>
                    <a:pt x="7152395" y="1356738"/>
                    <a:pt x="7404941" y="1088647"/>
                    <a:pt x="7649148" y="829318"/>
                  </a:cubicBezTo>
                  <a:cubicBezTo>
                    <a:pt x="7699318" y="776039"/>
                    <a:pt x="7751043" y="721064"/>
                    <a:pt x="7802343" y="668067"/>
                  </a:cubicBezTo>
                  <a:cubicBezTo>
                    <a:pt x="7948755" y="516851"/>
                    <a:pt x="8094318" y="370722"/>
                    <a:pt x="8266450" y="243531"/>
                  </a:cubicBezTo>
                  <a:cubicBezTo>
                    <a:pt x="8346157" y="184599"/>
                    <a:pt x="8420917" y="138103"/>
                    <a:pt x="8494971" y="101642"/>
                  </a:cubicBezTo>
                  <a:cubicBezTo>
                    <a:pt x="8537792" y="80585"/>
                    <a:pt x="8580895" y="62495"/>
                    <a:pt x="8623293" y="47939"/>
                  </a:cubicBezTo>
                  <a:cubicBezTo>
                    <a:pt x="8669081" y="32252"/>
                    <a:pt x="8715577" y="20239"/>
                    <a:pt x="8761366" y="12184"/>
                  </a:cubicBezTo>
                  <a:cubicBezTo>
                    <a:pt x="8871599" y="-7177"/>
                    <a:pt x="8987343" y="-3503"/>
                    <a:pt x="9105348" y="23490"/>
                  </a:cubicBezTo>
                  <a:cubicBezTo>
                    <a:pt x="9209221" y="47232"/>
                    <a:pt x="9314083" y="88499"/>
                    <a:pt x="9416825" y="146159"/>
                  </a:cubicBezTo>
                  <a:cubicBezTo>
                    <a:pt x="9478726" y="180924"/>
                    <a:pt x="9541615" y="216538"/>
                    <a:pt x="9602384" y="250880"/>
                  </a:cubicBezTo>
                  <a:cubicBezTo>
                    <a:pt x="9761655" y="341044"/>
                    <a:pt x="9926297" y="434177"/>
                    <a:pt x="10091223" y="522504"/>
                  </a:cubicBezTo>
                  <a:cubicBezTo>
                    <a:pt x="10276215" y="621713"/>
                    <a:pt x="10441564" y="703822"/>
                    <a:pt x="10596596" y="773778"/>
                  </a:cubicBezTo>
                  <a:cubicBezTo>
                    <a:pt x="10867938" y="896164"/>
                    <a:pt x="11186623" y="1019540"/>
                    <a:pt x="11514918" y="1023214"/>
                  </a:cubicBezTo>
                  <a:cubicBezTo>
                    <a:pt x="11535410" y="1023497"/>
                    <a:pt x="11555902" y="1023214"/>
                    <a:pt x="11576535" y="1022507"/>
                  </a:cubicBezTo>
                  <a:cubicBezTo>
                    <a:pt x="11748809" y="1016289"/>
                    <a:pt x="11916984" y="970218"/>
                    <a:pt x="12062688" y="888956"/>
                  </a:cubicBezTo>
                  <a:lnTo>
                    <a:pt x="12062971" y="889239"/>
                  </a:lnTo>
                  <a:cubicBezTo>
                    <a:pt x="11990896" y="929375"/>
                    <a:pt x="11913168" y="961032"/>
                    <a:pt x="11831907" y="983643"/>
                  </a:cubicBezTo>
                  <a:cubicBezTo>
                    <a:pt x="11749232" y="1006538"/>
                    <a:pt x="11663308" y="1019681"/>
                    <a:pt x="11576535" y="1022790"/>
                  </a:cubicBezTo>
                  <a:cubicBezTo>
                    <a:pt x="11493719" y="1025758"/>
                    <a:pt x="11406805" y="1020670"/>
                    <a:pt x="11318195" y="1007951"/>
                  </a:cubicBezTo>
                  <a:cubicBezTo>
                    <a:pt x="11238065" y="996362"/>
                    <a:pt x="11153553" y="977849"/>
                    <a:pt x="11066780" y="953117"/>
                  </a:cubicBezTo>
                  <a:cubicBezTo>
                    <a:pt x="10888430" y="902100"/>
                    <a:pt x="10721668" y="830731"/>
                    <a:pt x="10596455" y="774202"/>
                  </a:cubicBezTo>
                  <a:cubicBezTo>
                    <a:pt x="10441423" y="704246"/>
                    <a:pt x="10276215" y="622137"/>
                    <a:pt x="10091081" y="522928"/>
                  </a:cubicBezTo>
                  <a:cubicBezTo>
                    <a:pt x="9926156" y="434601"/>
                    <a:pt x="9761514" y="341327"/>
                    <a:pt x="9602242" y="251304"/>
                  </a:cubicBezTo>
                  <a:cubicBezTo>
                    <a:pt x="9541473" y="216821"/>
                    <a:pt x="9478584" y="181348"/>
                    <a:pt x="9416684" y="146583"/>
                  </a:cubicBezTo>
                  <a:cubicBezTo>
                    <a:pt x="9262500" y="59951"/>
                    <a:pt x="9023522" y="-33605"/>
                    <a:pt x="8761508" y="12608"/>
                  </a:cubicBezTo>
                  <a:cubicBezTo>
                    <a:pt x="8715718" y="20663"/>
                    <a:pt x="8669223" y="32676"/>
                    <a:pt x="8623575" y="48363"/>
                  </a:cubicBezTo>
                  <a:cubicBezTo>
                    <a:pt x="8581178" y="62778"/>
                    <a:pt x="8538075" y="80867"/>
                    <a:pt x="8495253" y="102066"/>
                  </a:cubicBezTo>
                  <a:cubicBezTo>
                    <a:pt x="8421200" y="138669"/>
                    <a:pt x="8346581" y="185023"/>
                    <a:pt x="8266733" y="243955"/>
                  </a:cubicBezTo>
                  <a:cubicBezTo>
                    <a:pt x="8094600" y="371146"/>
                    <a:pt x="7949037" y="517416"/>
                    <a:pt x="7802626" y="668491"/>
                  </a:cubicBezTo>
                  <a:cubicBezTo>
                    <a:pt x="7751325" y="721488"/>
                    <a:pt x="7699601" y="776463"/>
                    <a:pt x="7649431" y="829742"/>
                  </a:cubicBezTo>
                  <a:cubicBezTo>
                    <a:pt x="7528034" y="958629"/>
                    <a:pt x="7402538" y="1091897"/>
                    <a:pt x="7267433" y="1214708"/>
                  </a:cubicBezTo>
                  <a:cubicBezTo>
                    <a:pt x="7194651" y="1280989"/>
                    <a:pt x="7125261" y="1338507"/>
                    <a:pt x="7055447" y="1390797"/>
                  </a:cubicBezTo>
                  <a:cubicBezTo>
                    <a:pt x="6976871" y="1449588"/>
                    <a:pt x="6899991" y="1500182"/>
                    <a:pt x="6820143" y="1545405"/>
                  </a:cubicBezTo>
                  <a:cubicBezTo>
                    <a:pt x="6726869" y="1598260"/>
                    <a:pt x="6633596" y="1641647"/>
                    <a:pt x="6543290" y="1674434"/>
                  </a:cubicBezTo>
                  <a:cubicBezTo>
                    <a:pt x="6493262" y="1692523"/>
                    <a:pt x="6442809" y="1707928"/>
                    <a:pt x="6393204" y="1720081"/>
                  </a:cubicBezTo>
                  <a:cubicBezTo>
                    <a:pt x="6340773" y="1732942"/>
                    <a:pt x="6287918" y="1742552"/>
                    <a:pt x="6235911" y="1748770"/>
                  </a:cubicBezTo>
                  <a:cubicBezTo>
                    <a:pt x="6184469" y="1754988"/>
                    <a:pt x="6131331" y="1757815"/>
                    <a:pt x="6077628" y="1757108"/>
                  </a:cubicBezTo>
                  <a:close/>
                  <a:moveTo>
                    <a:pt x="854019" y="1279151"/>
                  </a:moveTo>
                  <a:cubicBezTo>
                    <a:pt x="826179" y="1278869"/>
                    <a:pt x="798479" y="1278303"/>
                    <a:pt x="770921" y="1277314"/>
                  </a:cubicBezTo>
                  <a:cubicBezTo>
                    <a:pt x="620411" y="1272368"/>
                    <a:pt x="471739" y="1258659"/>
                    <a:pt x="329143" y="1236330"/>
                  </a:cubicBezTo>
                  <a:cubicBezTo>
                    <a:pt x="228521" y="1220643"/>
                    <a:pt x="110657" y="1199727"/>
                    <a:pt x="0" y="1163831"/>
                  </a:cubicBezTo>
                  <a:lnTo>
                    <a:pt x="141" y="1163548"/>
                  </a:lnTo>
                  <a:cubicBezTo>
                    <a:pt x="110798" y="1199445"/>
                    <a:pt x="228521" y="1220361"/>
                    <a:pt x="329143" y="1236048"/>
                  </a:cubicBezTo>
                  <a:cubicBezTo>
                    <a:pt x="499014" y="1262616"/>
                    <a:pt x="674680" y="1276890"/>
                    <a:pt x="854161" y="1278869"/>
                  </a:cubicBezTo>
                  <a:cubicBezTo>
                    <a:pt x="973014" y="1280141"/>
                    <a:pt x="1093422" y="1276184"/>
                    <a:pt x="1215243" y="1266715"/>
                  </a:cubicBezTo>
                  <a:cubicBezTo>
                    <a:pt x="1439524" y="1249191"/>
                    <a:pt x="1668044" y="1212588"/>
                    <a:pt x="1894304" y="1157896"/>
                  </a:cubicBezTo>
                  <a:cubicBezTo>
                    <a:pt x="2014994" y="1128641"/>
                    <a:pt x="2141620" y="1098398"/>
                    <a:pt x="2270507" y="1069710"/>
                  </a:cubicBezTo>
                  <a:cubicBezTo>
                    <a:pt x="2140348" y="1098822"/>
                    <a:pt x="2014570" y="1129207"/>
                    <a:pt x="1894445" y="1158319"/>
                  </a:cubicBezTo>
                  <a:cubicBezTo>
                    <a:pt x="1668044" y="1213153"/>
                    <a:pt x="1439524" y="1249756"/>
                    <a:pt x="1215243" y="1267139"/>
                  </a:cubicBezTo>
                  <a:cubicBezTo>
                    <a:pt x="1094270" y="1276325"/>
                    <a:pt x="973155" y="1280423"/>
                    <a:pt x="854019" y="1279151"/>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160C2DA-5130-F27C-2843-700DDB66F289}"/>
                </a:ext>
              </a:extLst>
            </p:cNvPr>
            <p:cNvSpPr/>
            <p:nvPr/>
          </p:nvSpPr>
          <p:spPr>
            <a:xfrm>
              <a:off x="11305" y="-3457409"/>
              <a:ext cx="12062829" cy="1845519"/>
            </a:xfrm>
            <a:custGeom>
              <a:avLst/>
              <a:gdLst>
                <a:gd name="connsiteX0" fmla="*/ 5999335 w 12062829"/>
                <a:gd name="connsiteY0" fmla="*/ 1845454 h 1845519"/>
                <a:gd name="connsiteX1" fmla="*/ 5927260 w 12062829"/>
                <a:gd name="connsiteY1" fmla="*/ 1842628 h 1845519"/>
                <a:gd name="connsiteX2" fmla="*/ 5698032 w 12062829"/>
                <a:gd name="connsiteY2" fmla="*/ 1807155 h 1845519"/>
                <a:gd name="connsiteX3" fmla="*/ 5478557 w 12062829"/>
                <a:gd name="connsiteY3" fmla="*/ 1739037 h 1845519"/>
                <a:gd name="connsiteX4" fmla="*/ 5270811 w 12062829"/>
                <a:gd name="connsiteY4" fmla="*/ 1647601 h 1845519"/>
                <a:gd name="connsiteX5" fmla="*/ 4819847 w 12062829"/>
                <a:gd name="connsiteY5" fmla="*/ 1392936 h 1845519"/>
                <a:gd name="connsiteX6" fmla="*/ 4439121 w 12062829"/>
                <a:gd name="connsiteY6" fmla="*/ 1174166 h 1845519"/>
                <a:gd name="connsiteX7" fmla="*/ 3951271 w 12062829"/>
                <a:gd name="connsiteY7" fmla="*/ 993837 h 1845519"/>
                <a:gd name="connsiteX8" fmla="*/ 3503133 w 12062829"/>
                <a:gd name="connsiteY8" fmla="*/ 944233 h 1845519"/>
                <a:gd name="connsiteX9" fmla="*/ 3015708 w 12062829"/>
                <a:gd name="connsiteY9" fmla="*/ 978716 h 1845519"/>
                <a:gd name="connsiteX10" fmla="*/ 1883846 w 12062829"/>
                <a:gd name="connsiteY10" fmla="*/ 1234370 h 1845519"/>
                <a:gd name="connsiteX11" fmla="*/ 1882998 w 12062829"/>
                <a:gd name="connsiteY11" fmla="*/ 1234653 h 1845519"/>
                <a:gd name="connsiteX12" fmla="*/ 1201959 w 12062829"/>
                <a:gd name="connsiteY12" fmla="*/ 1353224 h 1845519"/>
                <a:gd name="connsiteX13" fmla="*/ 762724 w 12062829"/>
                <a:gd name="connsiteY13" fmla="*/ 1359724 h 1845519"/>
                <a:gd name="connsiteX14" fmla="*/ 328012 w 12062829"/>
                <a:gd name="connsiteY14" fmla="*/ 1308283 h 1845519"/>
                <a:gd name="connsiteX15" fmla="*/ 0 w 12062829"/>
                <a:gd name="connsiteY15" fmla="*/ 1220945 h 1845519"/>
                <a:gd name="connsiteX16" fmla="*/ 141 w 12062829"/>
                <a:gd name="connsiteY16" fmla="*/ 1220662 h 1845519"/>
                <a:gd name="connsiteX17" fmla="*/ 328012 w 12062829"/>
                <a:gd name="connsiteY17" fmla="*/ 1308000 h 1845519"/>
                <a:gd name="connsiteX18" fmla="*/ 762724 w 12062829"/>
                <a:gd name="connsiteY18" fmla="*/ 1359442 h 1845519"/>
                <a:gd name="connsiteX19" fmla="*/ 1201959 w 12062829"/>
                <a:gd name="connsiteY19" fmla="*/ 1352941 h 1845519"/>
                <a:gd name="connsiteX20" fmla="*/ 1882998 w 12062829"/>
                <a:gd name="connsiteY20" fmla="*/ 1234370 h 1845519"/>
                <a:gd name="connsiteX21" fmla="*/ 1883846 w 12062829"/>
                <a:gd name="connsiteY21" fmla="*/ 1234088 h 1845519"/>
                <a:gd name="connsiteX22" fmla="*/ 2443629 w 12062829"/>
                <a:gd name="connsiteY22" fmla="*/ 1089372 h 1845519"/>
                <a:gd name="connsiteX23" fmla="*/ 3015849 w 12062829"/>
                <a:gd name="connsiteY23" fmla="*/ 978433 h 1845519"/>
                <a:gd name="connsiteX24" fmla="*/ 3249598 w 12062829"/>
                <a:gd name="connsiteY24" fmla="*/ 952712 h 1845519"/>
                <a:gd name="connsiteX25" fmla="*/ 3485044 w 12062829"/>
                <a:gd name="connsiteY25" fmla="*/ 943809 h 1845519"/>
                <a:gd name="connsiteX26" fmla="*/ 3719924 w 12062829"/>
                <a:gd name="connsiteY26" fmla="*/ 956104 h 1845519"/>
                <a:gd name="connsiteX27" fmla="*/ 3951554 w 12062829"/>
                <a:gd name="connsiteY27" fmla="*/ 993555 h 1845519"/>
                <a:gd name="connsiteX28" fmla="*/ 4439544 w 12062829"/>
                <a:gd name="connsiteY28" fmla="*/ 1173884 h 1845519"/>
                <a:gd name="connsiteX29" fmla="*/ 4820412 w 12062829"/>
                <a:gd name="connsiteY29" fmla="*/ 1392794 h 1845519"/>
                <a:gd name="connsiteX30" fmla="*/ 5271235 w 12062829"/>
                <a:gd name="connsiteY30" fmla="*/ 1647460 h 1845519"/>
                <a:gd name="connsiteX31" fmla="*/ 6164542 w 12062829"/>
                <a:gd name="connsiteY31" fmla="*/ 1835844 h 1845519"/>
                <a:gd name="connsiteX32" fmla="*/ 6326075 w 12062829"/>
                <a:gd name="connsiteY32" fmla="*/ 1804753 h 1845519"/>
                <a:gd name="connsiteX33" fmla="*/ 6479694 w 12062829"/>
                <a:gd name="connsiteY33" fmla="*/ 1755855 h 1845519"/>
                <a:gd name="connsiteX34" fmla="*/ 6625116 w 12062829"/>
                <a:gd name="connsiteY34" fmla="*/ 1692824 h 1845519"/>
                <a:gd name="connsiteX35" fmla="*/ 6762059 w 12062829"/>
                <a:gd name="connsiteY35" fmla="*/ 1619195 h 1845519"/>
                <a:gd name="connsiteX36" fmla="*/ 7604914 w 12062829"/>
                <a:gd name="connsiteY36" fmla="*/ 866787 h 1845519"/>
                <a:gd name="connsiteX37" fmla="*/ 7761218 w 12062829"/>
                <a:gd name="connsiteY37" fmla="*/ 696492 h 1845519"/>
                <a:gd name="connsiteX38" fmla="*/ 8226879 w 12062829"/>
                <a:gd name="connsiteY38" fmla="*/ 255279 h 1845519"/>
                <a:gd name="connsiteX39" fmla="*/ 8459498 w 12062829"/>
                <a:gd name="connsiteY39" fmla="*/ 105617 h 1845519"/>
                <a:gd name="connsiteX40" fmla="*/ 8591071 w 12062829"/>
                <a:gd name="connsiteY40" fmla="*/ 49088 h 1845519"/>
                <a:gd name="connsiteX41" fmla="*/ 8733384 w 12062829"/>
                <a:gd name="connsiteY41" fmla="*/ 11778 h 1845519"/>
                <a:gd name="connsiteX42" fmla="*/ 9083443 w 12062829"/>
                <a:gd name="connsiteY42" fmla="*/ 26476 h 1845519"/>
                <a:gd name="connsiteX43" fmla="*/ 9397747 w 12062829"/>
                <a:gd name="connsiteY43" fmla="*/ 156494 h 1845519"/>
                <a:gd name="connsiteX44" fmla="*/ 9623724 w 12062829"/>
                <a:gd name="connsiteY44" fmla="*/ 289480 h 1845519"/>
                <a:gd name="connsiteX45" fmla="*/ 10102952 w 12062829"/>
                <a:gd name="connsiteY45" fmla="*/ 567887 h 1845519"/>
                <a:gd name="connsiteX46" fmla="*/ 10598010 w 12062829"/>
                <a:gd name="connsiteY46" fmla="*/ 827499 h 1845519"/>
                <a:gd name="connsiteX47" fmla="*/ 11532725 w 12062829"/>
                <a:gd name="connsiteY47" fmla="*/ 1100113 h 1845519"/>
                <a:gd name="connsiteX48" fmla="*/ 11578089 w 12062829"/>
                <a:gd name="connsiteY48" fmla="*/ 1099830 h 1845519"/>
                <a:gd name="connsiteX49" fmla="*/ 12062548 w 12062829"/>
                <a:gd name="connsiteY49" fmla="*/ 964018 h 1845519"/>
                <a:gd name="connsiteX50" fmla="*/ 12062830 w 12062829"/>
                <a:gd name="connsiteY50" fmla="*/ 964301 h 1845519"/>
                <a:gd name="connsiteX51" fmla="*/ 11578089 w 12062829"/>
                <a:gd name="connsiteY51" fmla="*/ 1100254 h 1845519"/>
                <a:gd name="connsiteX52" fmla="*/ 11318054 w 12062829"/>
                <a:gd name="connsiteY52" fmla="*/ 1081034 h 1845519"/>
                <a:gd name="connsiteX53" fmla="*/ 11065933 w 12062829"/>
                <a:gd name="connsiteY53" fmla="*/ 1019841 h 1845519"/>
                <a:gd name="connsiteX54" fmla="*/ 10824834 w 12062829"/>
                <a:gd name="connsiteY54" fmla="*/ 930807 h 1845519"/>
                <a:gd name="connsiteX55" fmla="*/ 10597868 w 12062829"/>
                <a:gd name="connsiteY55" fmla="*/ 827923 h 1845519"/>
                <a:gd name="connsiteX56" fmla="*/ 10102811 w 12062829"/>
                <a:gd name="connsiteY56" fmla="*/ 568311 h 1845519"/>
                <a:gd name="connsiteX57" fmla="*/ 9623582 w 12062829"/>
                <a:gd name="connsiteY57" fmla="*/ 289904 h 1845519"/>
                <a:gd name="connsiteX58" fmla="*/ 9397606 w 12062829"/>
                <a:gd name="connsiteY58" fmla="*/ 156918 h 1845519"/>
                <a:gd name="connsiteX59" fmla="*/ 8733101 w 12062829"/>
                <a:gd name="connsiteY59" fmla="*/ 12061 h 1845519"/>
                <a:gd name="connsiteX60" fmla="*/ 8590929 w 12062829"/>
                <a:gd name="connsiteY60" fmla="*/ 49371 h 1845519"/>
                <a:gd name="connsiteX61" fmla="*/ 8459357 w 12062829"/>
                <a:gd name="connsiteY61" fmla="*/ 105900 h 1845519"/>
                <a:gd name="connsiteX62" fmla="*/ 8226739 w 12062829"/>
                <a:gd name="connsiteY62" fmla="*/ 255421 h 1845519"/>
                <a:gd name="connsiteX63" fmla="*/ 7761077 w 12062829"/>
                <a:gd name="connsiteY63" fmla="*/ 696492 h 1845519"/>
                <a:gd name="connsiteX64" fmla="*/ 7604773 w 12062829"/>
                <a:gd name="connsiteY64" fmla="*/ 866787 h 1845519"/>
                <a:gd name="connsiteX65" fmla="*/ 7217687 w 12062829"/>
                <a:gd name="connsiteY65" fmla="*/ 1270691 h 1845519"/>
                <a:gd name="connsiteX66" fmla="*/ 7002027 w 12062829"/>
                <a:gd name="connsiteY66" fmla="*/ 1455966 h 1845519"/>
                <a:gd name="connsiteX67" fmla="*/ 6761777 w 12062829"/>
                <a:gd name="connsiteY67" fmla="*/ 1619195 h 1845519"/>
                <a:gd name="connsiteX68" fmla="*/ 6624834 w 12062829"/>
                <a:gd name="connsiteY68" fmla="*/ 1692824 h 1845519"/>
                <a:gd name="connsiteX69" fmla="*/ 6479411 w 12062829"/>
                <a:gd name="connsiteY69" fmla="*/ 1755855 h 1845519"/>
                <a:gd name="connsiteX70" fmla="*/ 6325793 w 12062829"/>
                <a:gd name="connsiteY70" fmla="*/ 1804753 h 1845519"/>
                <a:gd name="connsiteX71" fmla="*/ 6164259 w 12062829"/>
                <a:gd name="connsiteY71" fmla="*/ 1835844 h 1845519"/>
                <a:gd name="connsiteX72" fmla="*/ 5999335 w 12062829"/>
                <a:gd name="connsiteY72" fmla="*/ 1845454 h 184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829" h="1845519">
                  <a:moveTo>
                    <a:pt x="5999335" y="1845454"/>
                  </a:moveTo>
                  <a:cubicBezTo>
                    <a:pt x="5975310" y="1845172"/>
                    <a:pt x="5951285" y="1844182"/>
                    <a:pt x="5927260" y="1842628"/>
                  </a:cubicBezTo>
                  <a:cubicBezTo>
                    <a:pt x="5852640" y="1837540"/>
                    <a:pt x="5775478" y="1825528"/>
                    <a:pt x="5698032" y="1807155"/>
                  </a:cubicBezTo>
                  <a:cubicBezTo>
                    <a:pt x="5626805" y="1790197"/>
                    <a:pt x="5553034" y="1767302"/>
                    <a:pt x="5478557" y="1739037"/>
                  </a:cubicBezTo>
                  <a:cubicBezTo>
                    <a:pt x="5411569" y="1713599"/>
                    <a:pt x="5341614" y="1682791"/>
                    <a:pt x="5270811" y="1647601"/>
                  </a:cubicBezTo>
                  <a:cubicBezTo>
                    <a:pt x="5114224" y="1569732"/>
                    <a:pt x="4964562" y="1479850"/>
                    <a:pt x="4819847" y="1392936"/>
                  </a:cubicBezTo>
                  <a:cubicBezTo>
                    <a:pt x="4696895" y="1319023"/>
                    <a:pt x="4569845" y="1242708"/>
                    <a:pt x="4439121" y="1174166"/>
                  </a:cubicBezTo>
                  <a:cubicBezTo>
                    <a:pt x="4282534" y="1092057"/>
                    <a:pt x="4118457" y="1031429"/>
                    <a:pt x="3951271" y="993837"/>
                  </a:cubicBezTo>
                  <a:cubicBezTo>
                    <a:pt x="3811784" y="962605"/>
                    <a:pt x="3663253" y="946070"/>
                    <a:pt x="3503133" y="944233"/>
                  </a:cubicBezTo>
                  <a:cubicBezTo>
                    <a:pt x="3351634" y="942537"/>
                    <a:pt x="3189819" y="954125"/>
                    <a:pt x="3015708" y="978716"/>
                  </a:cubicBezTo>
                  <a:cubicBezTo>
                    <a:pt x="2629046" y="1033549"/>
                    <a:pt x="2250157" y="1135585"/>
                    <a:pt x="1883846" y="1234370"/>
                  </a:cubicBezTo>
                  <a:lnTo>
                    <a:pt x="1882998" y="1234653"/>
                  </a:lnTo>
                  <a:cubicBezTo>
                    <a:pt x="1655608" y="1295846"/>
                    <a:pt x="1426522" y="1335841"/>
                    <a:pt x="1201959" y="1353224"/>
                  </a:cubicBezTo>
                  <a:cubicBezTo>
                    <a:pt x="1054699" y="1364671"/>
                    <a:pt x="906875" y="1366791"/>
                    <a:pt x="762724" y="1359724"/>
                  </a:cubicBezTo>
                  <a:cubicBezTo>
                    <a:pt x="614193" y="1352376"/>
                    <a:pt x="467923" y="1335134"/>
                    <a:pt x="328012" y="1308283"/>
                  </a:cubicBezTo>
                  <a:cubicBezTo>
                    <a:pt x="233467" y="1290193"/>
                    <a:pt x="110798" y="1263907"/>
                    <a:pt x="0" y="1220945"/>
                  </a:cubicBezTo>
                  <a:lnTo>
                    <a:pt x="141" y="1220662"/>
                  </a:lnTo>
                  <a:cubicBezTo>
                    <a:pt x="110939" y="1263624"/>
                    <a:pt x="233608" y="1289911"/>
                    <a:pt x="328012" y="1308000"/>
                  </a:cubicBezTo>
                  <a:cubicBezTo>
                    <a:pt x="467923" y="1334852"/>
                    <a:pt x="614193" y="1352093"/>
                    <a:pt x="762724" y="1359442"/>
                  </a:cubicBezTo>
                  <a:cubicBezTo>
                    <a:pt x="906875" y="1366508"/>
                    <a:pt x="1054558" y="1364388"/>
                    <a:pt x="1201959" y="1352941"/>
                  </a:cubicBezTo>
                  <a:cubicBezTo>
                    <a:pt x="1426522" y="1335558"/>
                    <a:pt x="1655608" y="1295563"/>
                    <a:pt x="1882998" y="1234370"/>
                  </a:cubicBezTo>
                  <a:lnTo>
                    <a:pt x="1883846" y="1234088"/>
                  </a:lnTo>
                  <a:cubicBezTo>
                    <a:pt x="2066436" y="1184907"/>
                    <a:pt x="2255245" y="1134030"/>
                    <a:pt x="2443629" y="1089372"/>
                  </a:cubicBezTo>
                  <a:cubicBezTo>
                    <a:pt x="2655332" y="1039343"/>
                    <a:pt x="2842445" y="1003023"/>
                    <a:pt x="3015849" y="978433"/>
                  </a:cubicBezTo>
                  <a:cubicBezTo>
                    <a:pt x="3096121" y="966986"/>
                    <a:pt x="3174838" y="958365"/>
                    <a:pt x="3249598" y="952712"/>
                  </a:cubicBezTo>
                  <a:cubicBezTo>
                    <a:pt x="3330436" y="946494"/>
                    <a:pt x="3409577" y="943526"/>
                    <a:pt x="3485044" y="943809"/>
                  </a:cubicBezTo>
                  <a:cubicBezTo>
                    <a:pt x="3565598" y="944233"/>
                    <a:pt x="3644598" y="948331"/>
                    <a:pt x="3719924" y="956104"/>
                  </a:cubicBezTo>
                  <a:cubicBezTo>
                    <a:pt x="3799631" y="964301"/>
                    <a:pt x="3877500" y="976878"/>
                    <a:pt x="3951554" y="993555"/>
                  </a:cubicBezTo>
                  <a:cubicBezTo>
                    <a:pt x="4118739" y="1031005"/>
                    <a:pt x="4282958" y="1091775"/>
                    <a:pt x="4439544" y="1173884"/>
                  </a:cubicBezTo>
                  <a:cubicBezTo>
                    <a:pt x="4570269" y="1242426"/>
                    <a:pt x="4697460" y="1318882"/>
                    <a:pt x="4820412" y="1392794"/>
                  </a:cubicBezTo>
                  <a:cubicBezTo>
                    <a:pt x="4965128" y="1479708"/>
                    <a:pt x="5114789" y="1569590"/>
                    <a:pt x="5271235" y="1647460"/>
                  </a:cubicBezTo>
                  <a:cubicBezTo>
                    <a:pt x="5596845" y="1809275"/>
                    <a:pt x="5889102" y="1870892"/>
                    <a:pt x="6164542" y="1835844"/>
                  </a:cubicBezTo>
                  <a:cubicBezTo>
                    <a:pt x="6217962" y="1829061"/>
                    <a:pt x="6272231" y="1818603"/>
                    <a:pt x="6326075" y="1804753"/>
                  </a:cubicBezTo>
                  <a:cubicBezTo>
                    <a:pt x="6376811" y="1791751"/>
                    <a:pt x="6428394" y="1775216"/>
                    <a:pt x="6479694" y="1755855"/>
                  </a:cubicBezTo>
                  <a:cubicBezTo>
                    <a:pt x="6527603" y="1737765"/>
                    <a:pt x="6576501" y="1716567"/>
                    <a:pt x="6625116" y="1692824"/>
                  </a:cubicBezTo>
                  <a:cubicBezTo>
                    <a:pt x="6670058" y="1670919"/>
                    <a:pt x="6716129" y="1646188"/>
                    <a:pt x="6762059" y="1619195"/>
                  </a:cubicBezTo>
                  <a:cubicBezTo>
                    <a:pt x="7102225" y="1419928"/>
                    <a:pt x="7357738" y="1138694"/>
                    <a:pt x="7604914" y="866787"/>
                  </a:cubicBezTo>
                  <a:cubicBezTo>
                    <a:pt x="7656073" y="810540"/>
                    <a:pt x="7708787" y="752456"/>
                    <a:pt x="7761218" y="696492"/>
                  </a:cubicBezTo>
                  <a:cubicBezTo>
                    <a:pt x="7907912" y="539623"/>
                    <a:pt x="8053899" y="387841"/>
                    <a:pt x="8226879" y="255279"/>
                  </a:cubicBezTo>
                  <a:cubicBezTo>
                    <a:pt x="8308282" y="192956"/>
                    <a:pt x="8384315" y="144058"/>
                    <a:pt x="8459498" y="105617"/>
                  </a:cubicBezTo>
                  <a:cubicBezTo>
                    <a:pt x="8503309" y="83288"/>
                    <a:pt x="8547543" y="64210"/>
                    <a:pt x="8591071" y="49088"/>
                  </a:cubicBezTo>
                  <a:cubicBezTo>
                    <a:pt x="8638273" y="32694"/>
                    <a:pt x="8686041" y="20117"/>
                    <a:pt x="8733384" y="11778"/>
                  </a:cubicBezTo>
                  <a:cubicBezTo>
                    <a:pt x="8845595" y="-7866"/>
                    <a:pt x="8963317" y="-2919"/>
                    <a:pt x="9083443" y="26476"/>
                  </a:cubicBezTo>
                  <a:cubicBezTo>
                    <a:pt x="9188022" y="52056"/>
                    <a:pt x="9293874" y="95725"/>
                    <a:pt x="9397747" y="156494"/>
                  </a:cubicBezTo>
                  <a:cubicBezTo>
                    <a:pt x="9473214" y="200587"/>
                    <a:pt x="9549670" y="245811"/>
                    <a:pt x="9623724" y="289480"/>
                  </a:cubicBezTo>
                  <a:cubicBezTo>
                    <a:pt x="9779886" y="381764"/>
                    <a:pt x="9941419" y="477158"/>
                    <a:pt x="10102952" y="567887"/>
                  </a:cubicBezTo>
                  <a:cubicBezTo>
                    <a:pt x="10284271" y="669782"/>
                    <a:pt x="10446228" y="754717"/>
                    <a:pt x="10598010" y="827499"/>
                  </a:cubicBezTo>
                  <a:cubicBezTo>
                    <a:pt x="10889843" y="967551"/>
                    <a:pt x="11204288" y="1096580"/>
                    <a:pt x="11532725" y="1100113"/>
                  </a:cubicBezTo>
                  <a:cubicBezTo>
                    <a:pt x="11547847" y="1100254"/>
                    <a:pt x="11562968" y="1100254"/>
                    <a:pt x="11578089" y="1099830"/>
                  </a:cubicBezTo>
                  <a:cubicBezTo>
                    <a:pt x="11751070" y="1095590"/>
                    <a:pt x="11918539" y="1048671"/>
                    <a:pt x="12062548" y="964018"/>
                  </a:cubicBezTo>
                  <a:lnTo>
                    <a:pt x="12062830" y="964301"/>
                  </a:lnTo>
                  <a:cubicBezTo>
                    <a:pt x="11918679" y="1048954"/>
                    <a:pt x="11751070" y="1095873"/>
                    <a:pt x="11578089" y="1100254"/>
                  </a:cubicBezTo>
                  <a:cubicBezTo>
                    <a:pt x="11494850" y="1102233"/>
                    <a:pt x="11407370" y="1095873"/>
                    <a:pt x="11318054" y="1081034"/>
                  </a:cubicBezTo>
                  <a:cubicBezTo>
                    <a:pt x="11237782" y="1067750"/>
                    <a:pt x="11152988" y="1047116"/>
                    <a:pt x="11065933" y="1019841"/>
                  </a:cubicBezTo>
                  <a:cubicBezTo>
                    <a:pt x="10989618" y="995957"/>
                    <a:pt x="10910617" y="966703"/>
                    <a:pt x="10824834" y="930807"/>
                  </a:cubicBezTo>
                  <a:cubicBezTo>
                    <a:pt x="10756574" y="902259"/>
                    <a:pt x="10684499" y="869472"/>
                    <a:pt x="10597868" y="827923"/>
                  </a:cubicBezTo>
                  <a:cubicBezTo>
                    <a:pt x="10446087" y="755000"/>
                    <a:pt x="10284129" y="670206"/>
                    <a:pt x="10102811" y="568311"/>
                  </a:cubicBezTo>
                  <a:cubicBezTo>
                    <a:pt x="9941136" y="477582"/>
                    <a:pt x="9779745" y="382188"/>
                    <a:pt x="9623582" y="289904"/>
                  </a:cubicBezTo>
                  <a:cubicBezTo>
                    <a:pt x="9549529" y="246235"/>
                    <a:pt x="9473072" y="201011"/>
                    <a:pt x="9397606" y="156918"/>
                  </a:cubicBezTo>
                  <a:cubicBezTo>
                    <a:pt x="9240595" y="65199"/>
                    <a:pt x="8998083" y="-34293"/>
                    <a:pt x="8733101" y="12061"/>
                  </a:cubicBezTo>
                  <a:cubicBezTo>
                    <a:pt x="8685899" y="20258"/>
                    <a:pt x="8637991" y="32836"/>
                    <a:pt x="8590929" y="49371"/>
                  </a:cubicBezTo>
                  <a:cubicBezTo>
                    <a:pt x="8547402" y="64492"/>
                    <a:pt x="8503167" y="83571"/>
                    <a:pt x="8459357" y="105900"/>
                  </a:cubicBezTo>
                  <a:cubicBezTo>
                    <a:pt x="8384173" y="144199"/>
                    <a:pt x="8308000" y="193097"/>
                    <a:pt x="8226739" y="255421"/>
                  </a:cubicBezTo>
                  <a:cubicBezTo>
                    <a:pt x="8053758" y="387982"/>
                    <a:pt x="7907771" y="539764"/>
                    <a:pt x="7761077" y="696492"/>
                  </a:cubicBezTo>
                  <a:cubicBezTo>
                    <a:pt x="7708787" y="752456"/>
                    <a:pt x="7655932" y="810540"/>
                    <a:pt x="7604773" y="866787"/>
                  </a:cubicBezTo>
                  <a:cubicBezTo>
                    <a:pt x="7481963" y="1001893"/>
                    <a:pt x="7354912" y="1141662"/>
                    <a:pt x="7217687" y="1270691"/>
                  </a:cubicBezTo>
                  <a:cubicBezTo>
                    <a:pt x="7143774" y="1340222"/>
                    <a:pt x="7073254" y="1400850"/>
                    <a:pt x="7002027" y="1455966"/>
                  </a:cubicBezTo>
                  <a:cubicBezTo>
                    <a:pt x="6922038" y="1518007"/>
                    <a:pt x="6843461" y="1571286"/>
                    <a:pt x="6761777" y="1619195"/>
                  </a:cubicBezTo>
                  <a:cubicBezTo>
                    <a:pt x="6715846" y="1646188"/>
                    <a:pt x="6669775" y="1670919"/>
                    <a:pt x="6624834" y="1692824"/>
                  </a:cubicBezTo>
                  <a:cubicBezTo>
                    <a:pt x="6576218" y="1716567"/>
                    <a:pt x="6527321" y="1737765"/>
                    <a:pt x="6479411" y="1755855"/>
                  </a:cubicBezTo>
                  <a:cubicBezTo>
                    <a:pt x="6428111" y="1775216"/>
                    <a:pt x="6376528" y="1791751"/>
                    <a:pt x="6325793" y="1804753"/>
                  </a:cubicBezTo>
                  <a:cubicBezTo>
                    <a:pt x="6271948" y="1818603"/>
                    <a:pt x="6217680" y="1829061"/>
                    <a:pt x="6164259" y="1835844"/>
                  </a:cubicBezTo>
                  <a:cubicBezTo>
                    <a:pt x="6110416" y="1842910"/>
                    <a:pt x="6055158" y="1846019"/>
                    <a:pt x="5999335" y="184545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413AC7E-18C6-F8AF-F290-5D7FFEFDD696}"/>
                </a:ext>
              </a:extLst>
            </p:cNvPr>
            <p:cNvSpPr/>
            <p:nvPr/>
          </p:nvSpPr>
          <p:spPr>
            <a:xfrm>
              <a:off x="7207" y="-3503709"/>
              <a:ext cx="12062688" cy="1934519"/>
            </a:xfrm>
            <a:custGeom>
              <a:avLst/>
              <a:gdLst>
                <a:gd name="connsiteX0" fmla="*/ 5922172 w 12062688"/>
                <a:gd name="connsiteY0" fmla="*/ 1934434 h 1934519"/>
                <a:gd name="connsiteX1" fmla="*/ 5858152 w 12062688"/>
                <a:gd name="connsiteY1" fmla="*/ 1932031 h 1934519"/>
                <a:gd name="connsiteX2" fmla="*/ 5627229 w 12062688"/>
                <a:gd name="connsiteY2" fmla="*/ 1896559 h 1934519"/>
                <a:gd name="connsiteX3" fmla="*/ 5407047 w 12062688"/>
                <a:gd name="connsiteY3" fmla="*/ 1826180 h 1934519"/>
                <a:gd name="connsiteX4" fmla="*/ 5200008 w 12062688"/>
                <a:gd name="connsiteY4" fmla="*/ 1730080 h 1934519"/>
                <a:gd name="connsiteX5" fmla="*/ 4681773 w 12062688"/>
                <a:gd name="connsiteY5" fmla="*/ 1404470 h 1934519"/>
                <a:gd name="connsiteX6" fmla="*/ 4391919 w 12062688"/>
                <a:gd name="connsiteY6" fmla="*/ 1211987 h 1934519"/>
                <a:gd name="connsiteX7" fmla="*/ 4171453 w 12062688"/>
                <a:gd name="connsiteY7" fmla="*/ 1095819 h 1934519"/>
                <a:gd name="connsiteX8" fmla="*/ 3927952 w 12062688"/>
                <a:gd name="connsiteY8" fmla="*/ 1013992 h 1934519"/>
                <a:gd name="connsiteX9" fmla="*/ 3699997 w 12062688"/>
                <a:gd name="connsiteY9" fmla="*/ 975835 h 1934519"/>
                <a:gd name="connsiteX10" fmla="*/ 3468509 w 12062688"/>
                <a:gd name="connsiteY10" fmla="*/ 967214 h 1934519"/>
                <a:gd name="connsiteX11" fmla="*/ 3008076 w 12062688"/>
                <a:gd name="connsiteY11" fmla="*/ 1015405 h 1934519"/>
                <a:gd name="connsiteX12" fmla="*/ 2485178 w 12062688"/>
                <a:gd name="connsiteY12" fmla="*/ 1133976 h 1934519"/>
                <a:gd name="connsiteX13" fmla="*/ 1973728 w 12062688"/>
                <a:gd name="connsiteY13" fmla="*/ 1281235 h 1934519"/>
                <a:gd name="connsiteX14" fmla="*/ 1871974 w 12062688"/>
                <a:gd name="connsiteY14" fmla="*/ 1311620 h 1934519"/>
                <a:gd name="connsiteX15" fmla="*/ 1198708 w 12062688"/>
                <a:gd name="connsiteY15" fmla="*/ 1439094 h 1934519"/>
                <a:gd name="connsiteX16" fmla="*/ 759474 w 12062688"/>
                <a:gd name="connsiteY16" fmla="*/ 1442768 h 1934519"/>
                <a:gd name="connsiteX17" fmla="*/ 327023 w 12062688"/>
                <a:gd name="connsiteY17" fmla="*/ 1380727 h 1934519"/>
                <a:gd name="connsiteX18" fmla="*/ 159696 w 12062688"/>
                <a:gd name="connsiteY18" fmla="*/ 1337341 h 1934519"/>
                <a:gd name="connsiteX19" fmla="*/ 0 w 12062688"/>
                <a:gd name="connsiteY19" fmla="*/ 1278550 h 1934519"/>
                <a:gd name="connsiteX20" fmla="*/ 283 w 12062688"/>
                <a:gd name="connsiteY20" fmla="*/ 1278268 h 1934519"/>
                <a:gd name="connsiteX21" fmla="*/ 159837 w 12062688"/>
                <a:gd name="connsiteY21" fmla="*/ 1336917 h 1934519"/>
                <a:gd name="connsiteX22" fmla="*/ 327023 w 12062688"/>
                <a:gd name="connsiteY22" fmla="*/ 1380303 h 1934519"/>
                <a:gd name="connsiteX23" fmla="*/ 759333 w 12062688"/>
                <a:gd name="connsiteY23" fmla="*/ 1442344 h 1934519"/>
                <a:gd name="connsiteX24" fmla="*/ 1198425 w 12062688"/>
                <a:gd name="connsiteY24" fmla="*/ 1438670 h 1934519"/>
                <a:gd name="connsiteX25" fmla="*/ 1871551 w 12062688"/>
                <a:gd name="connsiteY25" fmla="*/ 1311196 h 1934519"/>
                <a:gd name="connsiteX26" fmla="*/ 1973304 w 12062688"/>
                <a:gd name="connsiteY26" fmla="*/ 1280811 h 1934519"/>
                <a:gd name="connsiteX27" fmla="*/ 2484754 w 12062688"/>
                <a:gd name="connsiteY27" fmla="*/ 1133552 h 1934519"/>
                <a:gd name="connsiteX28" fmla="*/ 3007793 w 12062688"/>
                <a:gd name="connsiteY28" fmla="*/ 1014981 h 1934519"/>
                <a:gd name="connsiteX29" fmla="*/ 3468226 w 12062688"/>
                <a:gd name="connsiteY29" fmla="*/ 966790 h 1934519"/>
                <a:gd name="connsiteX30" fmla="*/ 3699715 w 12062688"/>
                <a:gd name="connsiteY30" fmla="*/ 975411 h 1934519"/>
                <a:gd name="connsiteX31" fmla="*/ 3927670 w 12062688"/>
                <a:gd name="connsiteY31" fmla="*/ 1013568 h 1934519"/>
                <a:gd name="connsiteX32" fmla="*/ 4171312 w 12062688"/>
                <a:gd name="connsiteY32" fmla="*/ 1095395 h 1934519"/>
                <a:gd name="connsiteX33" fmla="*/ 4391777 w 12062688"/>
                <a:gd name="connsiteY33" fmla="*/ 1211563 h 1934519"/>
                <a:gd name="connsiteX34" fmla="*/ 4681773 w 12062688"/>
                <a:gd name="connsiteY34" fmla="*/ 1404046 h 1934519"/>
                <a:gd name="connsiteX35" fmla="*/ 5199866 w 12062688"/>
                <a:gd name="connsiteY35" fmla="*/ 1729656 h 1934519"/>
                <a:gd name="connsiteX36" fmla="*/ 5406764 w 12062688"/>
                <a:gd name="connsiteY36" fmla="*/ 1825756 h 1934519"/>
                <a:gd name="connsiteX37" fmla="*/ 5626806 w 12062688"/>
                <a:gd name="connsiteY37" fmla="*/ 1896135 h 1934519"/>
                <a:gd name="connsiteX38" fmla="*/ 5857728 w 12062688"/>
                <a:gd name="connsiteY38" fmla="*/ 1931607 h 1934519"/>
                <a:gd name="connsiteX39" fmla="*/ 6096989 w 12062688"/>
                <a:gd name="connsiteY39" fmla="*/ 1922986 h 1934519"/>
                <a:gd name="connsiteX40" fmla="*/ 6703127 w 12062688"/>
                <a:gd name="connsiteY40" fmla="*/ 1693618 h 1934519"/>
                <a:gd name="connsiteX41" fmla="*/ 7560256 w 12062688"/>
                <a:gd name="connsiteY41" fmla="*/ 903760 h 1934519"/>
                <a:gd name="connsiteX42" fmla="*/ 7720234 w 12062688"/>
                <a:gd name="connsiteY42" fmla="*/ 723572 h 1934519"/>
                <a:gd name="connsiteX43" fmla="*/ 8190418 w 12062688"/>
                <a:gd name="connsiteY43" fmla="*/ 263846 h 1934519"/>
                <a:gd name="connsiteX44" fmla="*/ 8424450 w 12062688"/>
                <a:gd name="connsiteY44" fmla="*/ 108955 h 1934519"/>
                <a:gd name="connsiteX45" fmla="*/ 8557577 w 12062688"/>
                <a:gd name="connsiteY45" fmla="*/ 50305 h 1934519"/>
                <a:gd name="connsiteX46" fmla="*/ 8702010 w 12062688"/>
                <a:gd name="connsiteY46" fmla="*/ 11724 h 1934519"/>
                <a:gd name="connsiteX47" fmla="*/ 9059559 w 12062688"/>
                <a:gd name="connsiteY47" fmla="*/ 29390 h 1934519"/>
                <a:gd name="connsiteX48" fmla="*/ 9377679 w 12062688"/>
                <a:gd name="connsiteY48" fmla="*/ 167039 h 1934519"/>
                <a:gd name="connsiteX49" fmla="*/ 9633899 w 12062688"/>
                <a:gd name="connsiteY49" fmla="*/ 323626 h 1934519"/>
                <a:gd name="connsiteX50" fmla="*/ 10598010 w 12062688"/>
                <a:gd name="connsiteY50" fmla="*/ 880017 h 1934519"/>
                <a:gd name="connsiteX51" fmla="*/ 11066215 w 12062688"/>
                <a:gd name="connsiteY51" fmla="*/ 1085926 h 1934519"/>
                <a:gd name="connsiteX52" fmla="*/ 11583460 w 12062688"/>
                <a:gd name="connsiteY52" fmla="*/ 1177221 h 1934519"/>
                <a:gd name="connsiteX53" fmla="*/ 12062407 w 12062688"/>
                <a:gd name="connsiteY53" fmla="*/ 1039289 h 1934519"/>
                <a:gd name="connsiteX54" fmla="*/ 12062688 w 12062688"/>
                <a:gd name="connsiteY54" fmla="*/ 1039572 h 1934519"/>
                <a:gd name="connsiteX55" fmla="*/ 11583460 w 12062688"/>
                <a:gd name="connsiteY55" fmla="*/ 1177504 h 1934519"/>
                <a:gd name="connsiteX56" fmla="*/ 11320315 w 12062688"/>
                <a:gd name="connsiteY56" fmla="*/ 1154185 h 1934519"/>
                <a:gd name="connsiteX57" fmla="*/ 11066074 w 12062688"/>
                <a:gd name="connsiteY57" fmla="*/ 1086350 h 1934519"/>
                <a:gd name="connsiteX58" fmla="*/ 10597868 w 12062688"/>
                <a:gd name="connsiteY58" fmla="*/ 880300 h 1934519"/>
                <a:gd name="connsiteX59" fmla="*/ 9634322 w 12062688"/>
                <a:gd name="connsiteY59" fmla="*/ 323908 h 1934519"/>
                <a:gd name="connsiteX60" fmla="*/ 9378103 w 12062688"/>
                <a:gd name="connsiteY60" fmla="*/ 167322 h 1934519"/>
                <a:gd name="connsiteX61" fmla="*/ 8846443 w 12062688"/>
                <a:gd name="connsiteY61" fmla="*/ 418 h 1934519"/>
                <a:gd name="connsiteX62" fmla="*/ 8702858 w 12062688"/>
                <a:gd name="connsiteY62" fmla="*/ 12007 h 1934519"/>
                <a:gd name="connsiteX63" fmla="*/ 8191407 w 12062688"/>
                <a:gd name="connsiteY63" fmla="*/ 264128 h 1934519"/>
                <a:gd name="connsiteX64" fmla="*/ 7721082 w 12062688"/>
                <a:gd name="connsiteY64" fmla="*/ 723855 h 1934519"/>
                <a:gd name="connsiteX65" fmla="*/ 7561103 w 12062688"/>
                <a:gd name="connsiteY65" fmla="*/ 904042 h 1934519"/>
                <a:gd name="connsiteX66" fmla="*/ 7168648 w 12062688"/>
                <a:gd name="connsiteY66" fmla="*/ 1327307 h 1934519"/>
                <a:gd name="connsiteX67" fmla="*/ 6949171 w 12062688"/>
                <a:gd name="connsiteY67" fmla="*/ 1521910 h 1934519"/>
                <a:gd name="connsiteX68" fmla="*/ 6703693 w 12062688"/>
                <a:gd name="connsiteY68" fmla="*/ 1693901 h 1934519"/>
                <a:gd name="connsiteX69" fmla="*/ 6417936 w 12062688"/>
                <a:gd name="connsiteY69" fmla="*/ 1837486 h 1934519"/>
                <a:gd name="connsiteX70" fmla="*/ 6261914 w 12062688"/>
                <a:gd name="connsiteY70" fmla="*/ 1889634 h 1934519"/>
                <a:gd name="connsiteX71" fmla="*/ 6097414 w 12062688"/>
                <a:gd name="connsiteY71" fmla="*/ 1923410 h 1934519"/>
                <a:gd name="connsiteX72" fmla="*/ 5922172 w 12062688"/>
                <a:gd name="connsiteY72" fmla="*/ 1934434 h 193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062688" h="1934519">
                  <a:moveTo>
                    <a:pt x="5922172" y="1934434"/>
                  </a:moveTo>
                  <a:cubicBezTo>
                    <a:pt x="5900832" y="1934151"/>
                    <a:pt x="5879492" y="1933444"/>
                    <a:pt x="5858152" y="1932031"/>
                  </a:cubicBezTo>
                  <a:cubicBezTo>
                    <a:pt x="5782685" y="1927226"/>
                    <a:pt x="5704957" y="1915355"/>
                    <a:pt x="5627229" y="1896559"/>
                  </a:cubicBezTo>
                  <a:cubicBezTo>
                    <a:pt x="5555154" y="1879176"/>
                    <a:pt x="5481101" y="1855575"/>
                    <a:pt x="5407047" y="1826180"/>
                  </a:cubicBezTo>
                  <a:cubicBezTo>
                    <a:pt x="5339353" y="1799328"/>
                    <a:pt x="5269680" y="1766965"/>
                    <a:pt x="5200008" y="1730080"/>
                  </a:cubicBezTo>
                  <a:cubicBezTo>
                    <a:pt x="5016570" y="1632708"/>
                    <a:pt x="4846416" y="1516681"/>
                    <a:pt x="4681773" y="1404470"/>
                  </a:cubicBezTo>
                  <a:cubicBezTo>
                    <a:pt x="4587652" y="1340309"/>
                    <a:pt x="4490421" y="1274028"/>
                    <a:pt x="4391919" y="1211987"/>
                  </a:cubicBezTo>
                  <a:cubicBezTo>
                    <a:pt x="4321257" y="1167611"/>
                    <a:pt x="4247203" y="1128464"/>
                    <a:pt x="4171453" y="1095819"/>
                  </a:cubicBezTo>
                  <a:cubicBezTo>
                    <a:pt x="4092171" y="1061618"/>
                    <a:pt x="4010203" y="1034060"/>
                    <a:pt x="3927952" y="1013992"/>
                  </a:cubicBezTo>
                  <a:cubicBezTo>
                    <a:pt x="3855595" y="996327"/>
                    <a:pt x="3778856" y="983466"/>
                    <a:pt x="3699997" y="975835"/>
                  </a:cubicBezTo>
                  <a:cubicBezTo>
                    <a:pt x="3626368" y="968627"/>
                    <a:pt x="3548498" y="965801"/>
                    <a:pt x="3468509" y="967214"/>
                  </a:cubicBezTo>
                  <a:cubicBezTo>
                    <a:pt x="3327044" y="969758"/>
                    <a:pt x="3176534" y="985586"/>
                    <a:pt x="3008076" y="1015405"/>
                  </a:cubicBezTo>
                  <a:cubicBezTo>
                    <a:pt x="2849370" y="1043529"/>
                    <a:pt x="2678368" y="1082393"/>
                    <a:pt x="2485178" y="1133976"/>
                  </a:cubicBezTo>
                  <a:cubicBezTo>
                    <a:pt x="2313187" y="1179906"/>
                    <a:pt x="2140631" y="1231489"/>
                    <a:pt x="1973728" y="1281235"/>
                  </a:cubicBezTo>
                  <a:cubicBezTo>
                    <a:pt x="1940375" y="1291269"/>
                    <a:pt x="1905892" y="1301445"/>
                    <a:pt x="1871974" y="1311620"/>
                  </a:cubicBezTo>
                  <a:cubicBezTo>
                    <a:pt x="1647552" y="1378325"/>
                    <a:pt x="1421010" y="1421287"/>
                    <a:pt x="1198708" y="1439094"/>
                  </a:cubicBezTo>
                  <a:cubicBezTo>
                    <a:pt x="1051873" y="1450965"/>
                    <a:pt x="904048" y="1452096"/>
                    <a:pt x="759474" y="1442768"/>
                  </a:cubicBezTo>
                  <a:cubicBezTo>
                    <a:pt x="611367" y="1433158"/>
                    <a:pt x="465803" y="1412243"/>
                    <a:pt x="327023" y="1380727"/>
                  </a:cubicBezTo>
                  <a:cubicBezTo>
                    <a:pt x="263145" y="1366171"/>
                    <a:pt x="208453" y="1352039"/>
                    <a:pt x="159696" y="1337341"/>
                  </a:cubicBezTo>
                  <a:cubicBezTo>
                    <a:pt x="99633" y="1319251"/>
                    <a:pt x="47343" y="1300031"/>
                    <a:pt x="0" y="1278550"/>
                  </a:cubicBezTo>
                  <a:lnTo>
                    <a:pt x="283" y="1278268"/>
                  </a:lnTo>
                  <a:cubicBezTo>
                    <a:pt x="47626" y="1299607"/>
                    <a:pt x="99775" y="1318828"/>
                    <a:pt x="159837" y="1336917"/>
                  </a:cubicBezTo>
                  <a:cubicBezTo>
                    <a:pt x="208453" y="1351615"/>
                    <a:pt x="263286" y="1365747"/>
                    <a:pt x="327023" y="1380303"/>
                  </a:cubicBezTo>
                  <a:cubicBezTo>
                    <a:pt x="465803" y="1411819"/>
                    <a:pt x="611225" y="1432734"/>
                    <a:pt x="759333" y="1442344"/>
                  </a:cubicBezTo>
                  <a:cubicBezTo>
                    <a:pt x="903907" y="1451813"/>
                    <a:pt x="1051590" y="1450541"/>
                    <a:pt x="1198425" y="1438670"/>
                  </a:cubicBezTo>
                  <a:cubicBezTo>
                    <a:pt x="1420728" y="1420722"/>
                    <a:pt x="1647128" y="1377901"/>
                    <a:pt x="1871551" y="1311196"/>
                  </a:cubicBezTo>
                  <a:cubicBezTo>
                    <a:pt x="1905468" y="1301162"/>
                    <a:pt x="1939951" y="1290845"/>
                    <a:pt x="1973304" y="1280811"/>
                  </a:cubicBezTo>
                  <a:cubicBezTo>
                    <a:pt x="2140207" y="1231065"/>
                    <a:pt x="2312622" y="1179482"/>
                    <a:pt x="2484754" y="1133552"/>
                  </a:cubicBezTo>
                  <a:cubicBezTo>
                    <a:pt x="2677944" y="1081828"/>
                    <a:pt x="2849087" y="1043105"/>
                    <a:pt x="3007793" y="1014981"/>
                  </a:cubicBezTo>
                  <a:cubicBezTo>
                    <a:pt x="3176252" y="985162"/>
                    <a:pt x="3326761" y="969334"/>
                    <a:pt x="3468226" y="966790"/>
                  </a:cubicBezTo>
                  <a:cubicBezTo>
                    <a:pt x="3548216" y="965377"/>
                    <a:pt x="3626085" y="968203"/>
                    <a:pt x="3699715" y="975411"/>
                  </a:cubicBezTo>
                  <a:cubicBezTo>
                    <a:pt x="3778573" y="983042"/>
                    <a:pt x="3855312" y="995903"/>
                    <a:pt x="3927670" y="1013568"/>
                  </a:cubicBezTo>
                  <a:cubicBezTo>
                    <a:pt x="4009920" y="1033636"/>
                    <a:pt x="4091888" y="1061194"/>
                    <a:pt x="4171312" y="1095395"/>
                  </a:cubicBezTo>
                  <a:cubicBezTo>
                    <a:pt x="4246920" y="1128040"/>
                    <a:pt x="4321115" y="1167046"/>
                    <a:pt x="4391777" y="1211563"/>
                  </a:cubicBezTo>
                  <a:cubicBezTo>
                    <a:pt x="4490421" y="1273604"/>
                    <a:pt x="4587652" y="1339885"/>
                    <a:pt x="4681773" y="1404046"/>
                  </a:cubicBezTo>
                  <a:cubicBezTo>
                    <a:pt x="4846274" y="1516257"/>
                    <a:pt x="5016428" y="1632284"/>
                    <a:pt x="5199866" y="1729656"/>
                  </a:cubicBezTo>
                  <a:cubicBezTo>
                    <a:pt x="5269539" y="1766541"/>
                    <a:pt x="5339070" y="1798904"/>
                    <a:pt x="5406764" y="1825756"/>
                  </a:cubicBezTo>
                  <a:cubicBezTo>
                    <a:pt x="5480818" y="1855151"/>
                    <a:pt x="5554872" y="1878752"/>
                    <a:pt x="5626806" y="1896135"/>
                  </a:cubicBezTo>
                  <a:cubicBezTo>
                    <a:pt x="5704534" y="1914931"/>
                    <a:pt x="5782262" y="1926802"/>
                    <a:pt x="5857728" y="1931607"/>
                  </a:cubicBezTo>
                  <a:cubicBezTo>
                    <a:pt x="5938424" y="1936695"/>
                    <a:pt x="6018979" y="1933868"/>
                    <a:pt x="6096989" y="1922986"/>
                  </a:cubicBezTo>
                  <a:cubicBezTo>
                    <a:pt x="6295267" y="1895428"/>
                    <a:pt x="6493544" y="1820385"/>
                    <a:pt x="6703127" y="1693618"/>
                  </a:cubicBezTo>
                  <a:cubicBezTo>
                    <a:pt x="7051066" y="1483046"/>
                    <a:pt x="7309971" y="1188527"/>
                    <a:pt x="7560256" y="903760"/>
                  </a:cubicBezTo>
                  <a:cubicBezTo>
                    <a:pt x="7612546" y="844262"/>
                    <a:pt x="7666672" y="782787"/>
                    <a:pt x="7720234" y="723572"/>
                  </a:cubicBezTo>
                  <a:cubicBezTo>
                    <a:pt x="7868342" y="560060"/>
                    <a:pt x="8015742" y="401778"/>
                    <a:pt x="8190418" y="263846"/>
                  </a:cubicBezTo>
                  <a:cubicBezTo>
                    <a:pt x="8272386" y="199261"/>
                    <a:pt x="8348983" y="148526"/>
                    <a:pt x="8424450" y="108955"/>
                  </a:cubicBezTo>
                  <a:cubicBezTo>
                    <a:pt x="8468684" y="85778"/>
                    <a:pt x="8513484" y="65992"/>
                    <a:pt x="8557577" y="50305"/>
                  </a:cubicBezTo>
                  <a:cubicBezTo>
                    <a:pt x="8605345" y="33205"/>
                    <a:pt x="8653960" y="20204"/>
                    <a:pt x="8702010" y="11724"/>
                  </a:cubicBezTo>
                  <a:cubicBezTo>
                    <a:pt x="8816341" y="-8485"/>
                    <a:pt x="8936608" y="-2550"/>
                    <a:pt x="9059559" y="29390"/>
                  </a:cubicBezTo>
                  <a:cubicBezTo>
                    <a:pt x="9165128" y="56806"/>
                    <a:pt x="9272110" y="103161"/>
                    <a:pt x="9377679" y="167039"/>
                  </a:cubicBezTo>
                  <a:cubicBezTo>
                    <a:pt x="9463180" y="218905"/>
                    <a:pt x="9549953" y="272184"/>
                    <a:pt x="9633899" y="323626"/>
                  </a:cubicBezTo>
                  <a:cubicBezTo>
                    <a:pt x="9943963" y="513706"/>
                    <a:pt x="10263779" y="710146"/>
                    <a:pt x="10598010" y="880017"/>
                  </a:cubicBezTo>
                  <a:cubicBezTo>
                    <a:pt x="10734528" y="949407"/>
                    <a:pt x="10896909" y="1028125"/>
                    <a:pt x="11066215" y="1085926"/>
                  </a:cubicBezTo>
                  <a:cubicBezTo>
                    <a:pt x="11253469" y="1149804"/>
                    <a:pt x="11422634" y="1179624"/>
                    <a:pt x="11583460" y="1177221"/>
                  </a:cubicBezTo>
                  <a:cubicBezTo>
                    <a:pt x="11755309" y="1174536"/>
                    <a:pt x="11920941" y="1126910"/>
                    <a:pt x="12062407" y="1039289"/>
                  </a:cubicBezTo>
                  <a:lnTo>
                    <a:pt x="12062688" y="1039572"/>
                  </a:lnTo>
                  <a:cubicBezTo>
                    <a:pt x="11921224" y="1127192"/>
                    <a:pt x="11755451" y="1174819"/>
                    <a:pt x="11583460" y="1177504"/>
                  </a:cubicBezTo>
                  <a:cubicBezTo>
                    <a:pt x="11499231" y="1178776"/>
                    <a:pt x="11410621" y="1171003"/>
                    <a:pt x="11320315" y="1154185"/>
                  </a:cubicBezTo>
                  <a:cubicBezTo>
                    <a:pt x="11238347" y="1138922"/>
                    <a:pt x="11155249" y="1116735"/>
                    <a:pt x="11066074" y="1086350"/>
                  </a:cubicBezTo>
                  <a:cubicBezTo>
                    <a:pt x="10896768" y="1028548"/>
                    <a:pt x="10734387" y="949831"/>
                    <a:pt x="10597868" y="880300"/>
                  </a:cubicBezTo>
                  <a:cubicBezTo>
                    <a:pt x="10263638" y="710287"/>
                    <a:pt x="9943681" y="513847"/>
                    <a:pt x="9634322" y="323908"/>
                  </a:cubicBezTo>
                  <a:cubicBezTo>
                    <a:pt x="9550376" y="272325"/>
                    <a:pt x="9463604" y="219046"/>
                    <a:pt x="9378103" y="167322"/>
                  </a:cubicBezTo>
                  <a:cubicBezTo>
                    <a:pt x="9247095" y="88039"/>
                    <a:pt x="9057863" y="2821"/>
                    <a:pt x="8846443" y="418"/>
                  </a:cubicBezTo>
                  <a:cubicBezTo>
                    <a:pt x="8799523" y="-147"/>
                    <a:pt x="8751473" y="3386"/>
                    <a:pt x="8702858" y="12007"/>
                  </a:cubicBezTo>
                  <a:cubicBezTo>
                    <a:pt x="8534117" y="41826"/>
                    <a:pt x="8371595" y="121957"/>
                    <a:pt x="8191407" y="264128"/>
                  </a:cubicBezTo>
                  <a:cubicBezTo>
                    <a:pt x="8016590" y="402060"/>
                    <a:pt x="7869189" y="560343"/>
                    <a:pt x="7721082" y="723855"/>
                  </a:cubicBezTo>
                  <a:cubicBezTo>
                    <a:pt x="7667520" y="783069"/>
                    <a:pt x="7613393" y="844545"/>
                    <a:pt x="7561103" y="904042"/>
                  </a:cubicBezTo>
                  <a:cubicBezTo>
                    <a:pt x="7436738" y="1045507"/>
                    <a:pt x="7308134" y="1191919"/>
                    <a:pt x="7168648" y="1327307"/>
                  </a:cubicBezTo>
                  <a:cubicBezTo>
                    <a:pt x="7093463" y="1400230"/>
                    <a:pt x="7021812" y="1463967"/>
                    <a:pt x="6949171" y="1521910"/>
                  </a:cubicBezTo>
                  <a:cubicBezTo>
                    <a:pt x="6867628" y="1587060"/>
                    <a:pt x="6787356" y="1643448"/>
                    <a:pt x="6703693" y="1693901"/>
                  </a:cubicBezTo>
                  <a:cubicBezTo>
                    <a:pt x="6605473" y="1753257"/>
                    <a:pt x="6512057" y="1800318"/>
                    <a:pt x="6417936" y="1837486"/>
                  </a:cubicBezTo>
                  <a:cubicBezTo>
                    <a:pt x="6365929" y="1858119"/>
                    <a:pt x="6313356" y="1875643"/>
                    <a:pt x="6261914" y="1889634"/>
                  </a:cubicBezTo>
                  <a:cubicBezTo>
                    <a:pt x="6207081" y="1904473"/>
                    <a:pt x="6151823" y="1915920"/>
                    <a:pt x="6097414" y="1923410"/>
                  </a:cubicBezTo>
                  <a:cubicBezTo>
                    <a:pt x="6040178" y="1931466"/>
                    <a:pt x="5981387" y="1935140"/>
                    <a:pt x="5922172" y="193443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8CCC647-5BD4-3969-A62E-C21FB374C998}"/>
                </a:ext>
              </a:extLst>
            </p:cNvPr>
            <p:cNvSpPr/>
            <p:nvPr/>
          </p:nvSpPr>
          <p:spPr>
            <a:xfrm>
              <a:off x="4098" y="-3549210"/>
              <a:ext cx="12061699" cy="2023677"/>
            </a:xfrm>
            <a:custGeom>
              <a:avLst/>
              <a:gdLst>
                <a:gd name="connsiteX0" fmla="*/ 5833845 w 12061699"/>
                <a:gd name="connsiteY0" fmla="*/ 2023604 h 2023677"/>
                <a:gd name="connsiteX1" fmla="*/ 5805721 w 12061699"/>
                <a:gd name="connsiteY1" fmla="*/ 2022897 h 2023677"/>
                <a:gd name="connsiteX2" fmla="*/ 5597269 w 12061699"/>
                <a:gd name="connsiteY2" fmla="*/ 1997883 h 2023677"/>
                <a:gd name="connsiteX3" fmla="*/ 5399274 w 12061699"/>
                <a:gd name="connsiteY3" fmla="*/ 1941495 h 2023677"/>
                <a:gd name="connsiteX4" fmla="*/ 5211031 w 12061699"/>
                <a:gd name="connsiteY4" fmla="*/ 1859951 h 2023677"/>
                <a:gd name="connsiteX5" fmla="*/ 4860972 w 12061699"/>
                <a:gd name="connsiteY5" fmla="*/ 1645280 h 2023677"/>
                <a:gd name="connsiteX6" fmla="*/ 4541722 w 12061699"/>
                <a:gd name="connsiteY6" fmla="*/ 1402204 h 2023677"/>
                <a:gd name="connsiteX7" fmla="*/ 4344292 w 12061699"/>
                <a:gd name="connsiteY7" fmla="*/ 1249009 h 2023677"/>
                <a:gd name="connsiteX8" fmla="*/ 4135698 w 12061699"/>
                <a:gd name="connsiteY8" fmla="*/ 1120687 h 2023677"/>
                <a:gd name="connsiteX9" fmla="*/ 3897144 w 12061699"/>
                <a:gd name="connsiteY9" fmla="*/ 1031653 h 2023677"/>
                <a:gd name="connsiteX10" fmla="*/ 3551042 w 12061699"/>
                <a:gd name="connsiteY10" fmla="*/ 987842 h 2023677"/>
                <a:gd name="connsiteX11" fmla="*/ 2991400 w 12061699"/>
                <a:gd name="connsiteY11" fmla="*/ 1052851 h 2023677"/>
                <a:gd name="connsiteX12" fmla="*/ 2509486 w 12061699"/>
                <a:gd name="connsiteY12" fmla="*/ 1179053 h 2023677"/>
                <a:gd name="connsiteX13" fmla="*/ 2038312 w 12061699"/>
                <a:gd name="connsiteY13" fmla="*/ 1329705 h 2023677"/>
                <a:gd name="connsiteX14" fmla="*/ 1860386 w 12061699"/>
                <a:gd name="connsiteY14" fmla="*/ 1388071 h 2023677"/>
                <a:gd name="connsiteX15" fmla="*/ 1184434 w 12061699"/>
                <a:gd name="connsiteY15" fmla="*/ 1525297 h 2023677"/>
                <a:gd name="connsiteX16" fmla="*/ 748875 w 12061699"/>
                <a:gd name="connsiteY16" fmla="*/ 1524731 h 2023677"/>
                <a:gd name="connsiteX17" fmla="*/ 322783 w 12061699"/>
                <a:gd name="connsiteY17" fmla="*/ 1451949 h 2023677"/>
                <a:gd name="connsiteX18" fmla="*/ 156728 w 12061699"/>
                <a:gd name="connsiteY18" fmla="*/ 1401921 h 2023677"/>
                <a:gd name="connsiteX19" fmla="*/ 0 w 12061699"/>
                <a:gd name="connsiteY19" fmla="*/ 1335781 h 2023677"/>
                <a:gd name="connsiteX20" fmla="*/ 283 w 12061699"/>
                <a:gd name="connsiteY20" fmla="*/ 1335499 h 2023677"/>
                <a:gd name="connsiteX21" fmla="*/ 157011 w 12061699"/>
                <a:gd name="connsiteY21" fmla="*/ 1401638 h 2023677"/>
                <a:gd name="connsiteX22" fmla="*/ 322925 w 12061699"/>
                <a:gd name="connsiteY22" fmla="*/ 1451667 h 2023677"/>
                <a:gd name="connsiteX23" fmla="*/ 748875 w 12061699"/>
                <a:gd name="connsiteY23" fmla="*/ 1524449 h 2023677"/>
                <a:gd name="connsiteX24" fmla="*/ 1184293 w 12061699"/>
                <a:gd name="connsiteY24" fmla="*/ 1525014 h 2023677"/>
                <a:gd name="connsiteX25" fmla="*/ 1860245 w 12061699"/>
                <a:gd name="connsiteY25" fmla="*/ 1387789 h 2023677"/>
                <a:gd name="connsiteX26" fmla="*/ 2038171 w 12061699"/>
                <a:gd name="connsiteY26" fmla="*/ 1329422 h 2023677"/>
                <a:gd name="connsiteX27" fmla="*/ 2509345 w 12061699"/>
                <a:gd name="connsiteY27" fmla="*/ 1178771 h 2023677"/>
                <a:gd name="connsiteX28" fmla="*/ 2991400 w 12061699"/>
                <a:gd name="connsiteY28" fmla="*/ 1052569 h 2023677"/>
                <a:gd name="connsiteX29" fmla="*/ 3443353 w 12061699"/>
                <a:gd name="connsiteY29" fmla="*/ 989538 h 2023677"/>
                <a:gd name="connsiteX30" fmla="*/ 3672157 w 12061699"/>
                <a:gd name="connsiteY30" fmla="*/ 993495 h 2023677"/>
                <a:gd name="connsiteX31" fmla="*/ 3897285 w 12061699"/>
                <a:gd name="connsiteY31" fmla="*/ 1031370 h 2023677"/>
                <a:gd name="connsiteX32" fmla="*/ 4135981 w 12061699"/>
                <a:gd name="connsiteY32" fmla="*/ 1120404 h 2023677"/>
                <a:gd name="connsiteX33" fmla="*/ 4344575 w 12061699"/>
                <a:gd name="connsiteY33" fmla="*/ 1248726 h 2023677"/>
                <a:gd name="connsiteX34" fmla="*/ 4542004 w 12061699"/>
                <a:gd name="connsiteY34" fmla="*/ 1401921 h 2023677"/>
                <a:gd name="connsiteX35" fmla="*/ 4861255 w 12061699"/>
                <a:gd name="connsiteY35" fmla="*/ 1644998 h 2023677"/>
                <a:gd name="connsiteX36" fmla="*/ 5211313 w 12061699"/>
                <a:gd name="connsiteY36" fmla="*/ 1859668 h 2023677"/>
                <a:gd name="connsiteX37" fmla="*/ 5834834 w 12061699"/>
                <a:gd name="connsiteY37" fmla="*/ 2023321 h 2023677"/>
                <a:gd name="connsiteX38" fmla="*/ 6025480 w 12061699"/>
                <a:gd name="connsiteY38" fmla="*/ 2010461 h 2023677"/>
                <a:gd name="connsiteX39" fmla="*/ 6645043 w 12061699"/>
                <a:gd name="connsiteY39" fmla="*/ 1767525 h 2023677"/>
                <a:gd name="connsiteX40" fmla="*/ 7515315 w 12061699"/>
                <a:gd name="connsiteY40" fmla="*/ 941488 h 2023677"/>
                <a:gd name="connsiteX41" fmla="*/ 7675293 w 12061699"/>
                <a:gd name="connsiteY41" fmla="*/ 755506 h 2023677"/>
                <a:gd name="connsiteX42" fmla="*/ 7902118 w 12061699"/>
                <a:gd name="connsiteY42" fmla="*/ 506211 h 2023677"/>
                <a:gd name="connsiteX43" fmla="*/ 8153957 w 12061699"/>
                <a:gd name="connsiteY43" fmla="*/ 272885 h 2023677"/>
                <a:gd name="connsiteX44" fmla="*/ 8389402 w 12061699"/>
                <a:gd name="connsiteY44" fmla="*/ 112624 h 2023677"/>
                <a:gd name="connsiteX45" fmla="*/ 8524083 w 12061699"/>
                <a:gd name="connsiteY45" fmla="*/ 51714 h 2023677"/>
                <a:gd name="connsiteX46" fmla="*/ 8670777 w 12061699"/>
                <a:gd name="connsiteY46" fmla="*/ 11860 h 2023677"/>
                <a:gd name="connsiteX47" fmla="*/ 9035817 w 12061699"/>
                <a:gd name="connsiteY47" fmla="*/ 31928 h 2023677"/>
                <a:gd name="connsiteX48" fmla="*/ 9358317 w 12061699"/>
                <a:gd name="connsiteY48" fmla="*/ 177068 h 2023677"/>
                <a:gd name="connsiteX49" fmla="*/ 9656793 w 12061699"/>
                <a:gd name="connsiteY49" fmla="*/ 366300 h 2023677"/>
                <a:gd name="connsiteX50" fmla="*/ 10590378 w 12061699"/>
                <a:gd name="connsiteY50" fmla="*/ 929617 h 2023677"/>
                <a:gd name="connsiteX51" fmla="*/ 11062965 w 12061699"/>
                <a:gd name="connsiteY51" fmla="*/ 1151919 h 2023677"/>
                <a:gd name="connsiteX52" fmla="*/ 11566501 w 12061699"/>
                <a:gd name="connsiteY52" fmla="*/ 1254379 h 2023677"/>
                <a:gd name="connsiteX53" fmla="*/ 11590526 w 12061699"/>
                <a:gd name="connsiteY53" fmla="*/ 1254379 h 2023677"/>
                <a:gd name="connsiteX54" fmla="*/ 12061417 w 12061699"/>
                <a:gd name="connsiteY54" fmla="*/ 1114186 h 2023677"/>
                <a:gd name="connsiteX55" fmla="*/ 12061700 w 12061699"/>
                <a:gd name="connsiteY55" fmla="*/ 1114468 h 2023677"/>
                <a:gd name="connsiteX56" fmla="*/ 11841375 w 12061699"/>
                <a:gd name="connsiteY56" fmla="*/ 1216646 h 2023677"/>
                <a:gd name="connsiteX57" fmla="*/ 11590526 w 12061699"/>
                <a:gd name="connsiteY57" fmla="*/ 1254662 h 2023677"/>
                <a:gd name="connsiteX58" fmla="*/ 11321587 w 12061699"/>
                <a:gd name="connsiteY58" fmla="*/ 1227386 h 2023677"/>
                <a:gd name="connsiteX59" fmla="*/ 11062823 w 12061699"/>
                <a:gd name="connsiteY59" fmla="*/ 1152202 h 2023677"/>
                <a:gd name="connsiteX60" fmla="*/ 10590095 w 12061699"/>
                <a:gd name="connsiteY60" fmla="*/ 929900 h 2023677"/>
                <a:gd name="connsiteX61" fmla="*/ 9656370 w 12061699"/>
                <a:gd name="connsiteY61" fmla="*/ 366583 h 2023677"/>
                <a:gd name="connsiteX62" fmla="*/ 9357893 w 12061699"/>
                <a:gd name="connsiteY62" fmla="*/ 177351 h 2023677"/>
                <a:gd name="connsiteX63" fmla="*/ 9035534 w 12061699"/>
                <a:gd name="connsiteY63" fmla="*/ 32352 h 2023677"/>
                <a:gd name="connsiteX64" fmla="*/ 8670636 w 12061699"/>
                <a:gd name="connsiteY64" fmla="*/ 12284 h 2023677"/>
                <a:gd name="connsiteX65" fmla="*/ 8153957 w 12061699"/>
                <a:gd name="connsiteY65" fmla="*/ 273168 h 2023677"/>
                <a:gd name="connsiteX66" fmla="*/ 7902118 w 12061699"/>
                <a:gd name="connsiteY66" fmla="*/ 506494 h 2023677"/>
                <a:gd name="connsiteX67" fmla="*/ 7675293 w 12061699"/>
                <a:gd name="connsiteY67" fmla="*/ 755789 h 2023677"/>
                <a:gd name="connsiteX68" fmla="*/ 7515315 w 12061699"/>
                <a:gd name="connsiteY68" fmla="*/ 941771 h 2023677"/>
                <a:gd name="connsiteX69" fmla="*/ 7118054 w 12061699"/>
                <a:gd name="connsiteY69" fmla="*/ 1383690 h 2023677"/>
                <a:gd name="connsiteX70" fmla="*/ 6895044 w 12061699"/>
                <a:gd name="connsiteY70" fmla="*/ 1587338 h 2023677"/>
                <a:gd name="connsiteX71" fmla="*/ 6644761 w 12061699"/>
                <a:gd name="connsiteY71" fmla="*/ 1767949 h 2023677"/>
                <a:gd name="connsiteX72" fmla="*/ 6025056 w 12061699"/>
                <a:gd name="connsiteY72" fmla="*/ 2010885 h 2023677"/>
                <a:gd name="connsiteX73" fmla="*/ 5833845 w 12061699"/>
                <a:gd name="connsiteY73" fmla="*/ 2023604 h 20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61699" h="2023677">
                  <a:moveTo>
                    <a:pt x="5833845" y="2023604"/>
                  </a:moveTo>
                  <a:cubicBezTo>
                    <a:pt x="5824517" y="2023463"/>
                    <a:pt x="5815049" y="2023321"/>
                    <a:pt x="5805721" y="2022897"/>
                  </a:cubicBezTo>
                  <a:cubicBezTo>
                    <a:pt x="5736755" y="2020495"/>
                    <a:pt x="5666659" y="2012016"/>
                    <a:pt x="5597269" y="1997883"/>
                  </a:cubicBezTo>
                  <a:cubicBezTo>
                    <a:pt x="5532118" y="1984457"/>
                    <a:pt x="5465414" y="1965520"/>
                    <a:pt x="5399274" y="1941495"/>
                  </a:cubicBezTo>
                  <a:cubicBezTo>
                    <a:pt x="5337798" y="1919166"/>
                    <a:pt x="5274344" y="1891749"/>
                    <a:pt x="5211031" y="1859951"/>
                  </a:cubicBezTo>
                  <a:cubicBezTo>
                    <a:pt x="5101505" y="1804976"/>
                    <a:pt x="4987033" y="1734738"/>
                    <a:pt x="4860972" y="1645280"/>
                  </a:cubicBezTo>
                  <a:cubicBezTo>
                    <a:pt x="4749750" y="1566280"/>
                    <a:pt x="4643899" y="1482899"/>
                    <a:pt x="4541722" y="1402204"/>
                  </a:cubicBezTo>
                  <a:cubicBezTo>
                    <a:pt x="4473180" y="1348077"/>
                    <a:pt x="4408453" y="1297059"/>
                    <a:pt x="4344292" y="1249009"/>
                  </a:cubicBezTo>
                  <a:cubicBezTo>
                    <a:pt x="4278436" y="1199687"/>
                    <a:pt x="4208198" y="1156442"/>
                    <a:pt x="4135698" y="1120687"/>
                  </a:cubicBezTo>
                  <a:cubicBezTo>
                    <a:pt x="4058677" y="1082671"/>
                    <a:pt x="3978405" y="1052710"/>
                    <a:pt x="3897144" y="1031653"/>
                  </a:cubicBezTo>
                  <a:cubicBezTo>
                    <a:pt x="3789879" y="1003812"/>
                    <a:pt x="3675548" y="989256"/>
                    <a:pt x="3551042" y="987842"/>
                  </a:cubicBezTo>
                  <a:cubicBezTo>
                    <a:pt x="3385410" y="986005"/>
                    <a:pt x="3201407" y="1007628"/>
                    <a:pt x="2991400" y="1052851"/>
                  </a:cubicBezTo>
                  <a:cubicBezTo>
                    <a:pt x="2844989" y="1084366"/>
                    <a:pt x="2687413" y="1125633"/>
                    <a:pt x="2509486" y="1179053"/>
                  </a:cubicBezTo>
                  <a:cubicBezTo>
                    <a:pt x="2351062" y="1226679"/>
                    <a:pt x="2192073" y="1278969"/>
                    <a:pt x="2038312" y="1329705"/>
                  </a:cubicBezTo>
                  <a:cubicBezTo>
                    <a:pt x="1979946" y="1348924"/>
                    <a:pt x="1919742" y="1368851"/>
                    <a:pt x="1860386" y="1388071"/>
                  </a:cubicBezTo>
                  <a:cubicBezTo>
                    <a:pt x="1634833" y="1461418"/>
                    <a:pt x="1407443" y="1507631"/>
                    <a:pt x="1184434" y="1525297"/>
                  </a:cubicBezTo>
                  <a:cubicBezTo>
                    <a:pt x="1039012" y="1536885"/>
                    <a:pt x="892460" y="1536602"/>
                    <a:pt x="748875" y="1524731"/>
                  </a:cubicBezTo>
                  <a:cubicBezTo>
                    <a:pt x="602463" y="1512577"/>
                    <a:pt x="459020" y="1487987"/>
                    <a:pt x="322783" y="1451949"/>
                  </a:cubicBezTo>
                  <a:cubicBezTo>
                    <a:pt x="259753" y="1435273"/>
                    <a:pt x="205485" y="1418880"/>
                    <a:pt x="156728" y="1401921"/>
                  </a:cubicBezTo>
                  <a:cubicBezTo>
                    <a:pt x="97513" y="1381288"/>
                    <a:pt x="46213" y="1359524"/>
                    <a:pt x="0" y="1335781"/>
                  </a:cubicBezTo>
                  <a:lnTo>
                    <a:pt x="283" y="1335499"/>
                  </a:lnTo>
                  <a:cubicBezTo>
                    <a:pt x="46496" y="1359382"/>
                    <a:pt x="97796" y="1381005"/>
                    <a:pt x="157011" y="1401638"/>
                  </a:cubicBezTo>
                  <a:cubicBezTo>
                    <a:pt x="205767" y="1418597"/>
                    <a:pt x="260036" y="1434991"/>
                    <a:pt x="322925" y="1451667"/>
                  </a:cubicBezTo>
                  <a:cubicBezTo>
                    <a:pt x="459161" y="1487704"/>
                    <a:pt x="602604" y="1512154"/>
                    <a:pt x="748875" y="1524449"/>
                  </a:cubicBezTo>
                  <a:cubicBezTo>
                    <a:pt x="892460" y="1536461"/>
                    <a:pt x="1039012" y="1536602"/>
                    <a:pt x="1184293" y="1525014"/>
                  </a:cubicBezTo>
                  <a:cubicBezTo>
                    <a:pt x="1407302" y="1507207"/>
                    <a:pt x="1634692" y="1461135"/>
                    <a:pt x="1860245" y="1387789"/>
                  </a:cubicBezTo>
                  <a:cubicBezTo>
                    <a:pt x="1919459" y="1368569"/>
                    <a:pt x="1979805" y="1348642"/>
                    <a:pt x="2038171" y="1329422"/>
                  </a:cubicBezTo>
                  <a:cubicBezTo>
                    <a:pt x="2191932" y="1278687"/>
                    <a:pt x="2350921" y="1226397"/>
                    <a:pt x="2509345" y="1178771"/>
                  </a:cubicBezTo>
                  <a:cubicBezTo>
                    <a:pt x="2687271" y="1125350"/>
                    <a:pt x="2844989" y="1084084"/>
                    <a:pt x="2991400" y="1052569"/>
                  </a:cubicBezTo>
                  <a:cubicBezTo>
                    <a:pt x="3159434" y="1016390"/>
                    <a:pt x="3307259" y="995756"/>
                    <a:pt x="3443353" y="989538"/>
                  </a:cubicBezTo>
                  <a:cubicBezTo>
                    <a:pt x="3522777" y="985864"/>
                    <a:pt x="3599799" y="987277"/>
                    <a:pt x="3672157" y="993495"/>
                  </a:cubicBezTo>
                  <a:cubicBezTo>
                    <a:pt x="3750591" y="1000279"/>
                    <a:pt x="3826199" y="1012998"/>
                    <a:pt x="3897285" y="1031370"/>
                  </a:cubicBezTo>
                  <a:cubicBezTo>
                    <a:pt x="3978688" y="1052427"/>
                    <a:pt x="4058960" y="1082388"/>
                    <a:pt x="4135981" y="1120404"/>
                  </a:cubicBezTo>
                  <a:cubicBezTo>
                    <a:pt x="4208480" y="1156159"/>
                    <a:pt x="4278718" y="1199404"/>
                    <a:pt x="4344575" y="1248726"/>
                  </a:cubicBezTo>
                  <a:cubicBezTo>
                    <a:pt x="4408736" y="1296776"/>
                    <a:pt x="4473462" y="1347794"/>
                    <a:pt x="4542004" y="1401921"/>
                  </a:cubicBezTo>
                  <a:cubicBezTo>
                    <a:pt x="4644323" y="1482617"/>
                    <a:pt x="4750033" y="1565998"/>
                    <a:pt x="4861255" y="1644998"/>
                  </a:cubicBezTo>
                  <a:cubicBezTo>
                    <a:pt x="4987315" y="1734456"/>
                    <a:pt x="5101788" y="1804694"/>
                    <a:pt x="5211313" y="1859668"/>
                  </a:cubicBezTo>
                  <a:cubicBezTo>
                    <a:pt x="5424854" y="1966792"/>
                    <a:pt x="5630480" y="2020919"/>
                    <a:pt x="5834834" y="2023321"/>
                  </a:cubicBezTo>
                  <a:cubicBezTo>
                    <a:pt x="5898430" y="2024028"/>
                    <a:pt x="5961884" y="2019788"/>
                    <a:pt x="6025480" y="2010461"/>
                  </a:cubicBezTo>
                  <a:cubicBezTo>
                    <a:pt x="6227573" y="1980924"/>
                    <a:pt x="6430231" y="1901500"/>
                    <a:pt x="6645043" y="1767525"/>
                  </a:cubicBezTo>
                  <a:cubicBezTo>
                    <a:pt x="7000472" y="1545930"/>
                    <a:pt x="7262204" y="1238692"/>
                    <a:pt x="7515315" y="941488"/>
                  </a:cubicBezTo>
                  <a:cubicBezTo>
                    <a:pt x="7567605" y="880012"/>
                    <a:pt x="7621731" y="816558"/>
                    <a:pt x="7675293" y="755506"/>
                  </a:cubicBezTo>
                  <a:cubicBezTo>
                    <a:pt x="7745673" y="675234"/>
                    <a:pt x="7821281" y="589875"/>
                    <a:pt x="7902118" y="506211"/>
                  </a:cubicBezTo>
                  <a:cubicBezTo>
                    <a:pt x="7989738" y="415622"/>
                    <a:pt x="8072131" y="339308"/>
                    <a:pt x="8153957" y="272885"/>
                  </a:cubicBezTo>
                  <a:cubicBezTo>
                    <a:pt x="8236490" y="205898"/>
                    <a:pt x="8313511" y="153467"/>
                    <a:pt x="8389402" y="112624"/>
                  </a:cubicBezTo>
                  <a:cubicBezTo>
                    <a:pt x="8434201" y="88458"/>
                    <a:pt x="8479566" y="67966"/>
                    <a:pt x="8524083" y="51714"/>
                  </a:cubicBezTo>
                  <a:cubicBezTo>
                    <a:pt x="8572557" y="34048"/>
                    <a:pt x="8621880" y="20623"/>
                    <a:pt x="8670777" y="11860"/>
                  </a:cubicBezTo>
                  <a:cubicBezTo>
                    <a:pt x="8787652" y="-9055"/>
                    <a:pt x="8910462" y="-2272"/>
                    <a:pt x="9035817" y="31928"/>
                  </a:cubicBezTo>
                  <a:cubicBezTo>
                    <a:pt x="9142658" y="61041"/>
                    <a:pt x="9251194" y="109798"/>
                    <a:pt x="9358317" y="177068"/>
                  </a:cubicBezTo>
                  <a:cubicBezTo>
                    <a:pt x="9458092" y="239533"/>
                    <a:pt x="9559138" y="303977"/>
                    <a:pt x="9656793" y="366300"/>
                  </a:cubicBezTo>
                  <a:cubicBezTo>
                    <a:pt x="9956823" y="557653"/>
                    <a:pt x="10267029" y="755647"/>
                    <a:pt x="10590378" y="929617"/>
                  </a:cubicBezTo>
                  <a:cubicBezTo>
                    <a:pt x="10737496" y="1008758"/>
                    <a:pt x="10896626" y="1090443"/>
                    <a:pt x="11062965" y="1151919"/>
                  </a:cubicBezTo>
                  <a:cubicBezTo>
                    <a:pt x="11244707" y="1219048"/>
                    <a:pt x="11409773" y="1252542"/>
                    <a:pt x="11566501" y="1254379"/>
                  </a:cubicBezTo>
                  <a:cubicBezTo>
                    <a:pt x="11574557" y="1254520"/>
                    <a:pt x="11582470" y="1254520"/>
                    <a:pt x="11590526" y="1254379"/>
                  </a:cubicBezTo>
                  <a:cubicBezTo>
                    <a:pt x="11760256" y="1252683"/>
                    <a:pt x="11923060" y="1204209"/>
                    <a:pt x="12061417" y="1114186"/>
                  </a:cubicBezTo>
                  <a:lnTo>
                    <a:pt x="12061700" y="1114468"/>
                  </a:lnTo>
                  <a:cubicBezTo>
                    <a:pt x="11994005" y="1158561"/>
                    <a:pt x="11919952" y="1192903"/>
                    <a:pt x="11841375" y="1216646"/>
                  </a:cubicBezTo>
                  <a:cubicBezTo>
                    <a:pt x="11760538" y="1241094"/>
                    <a:pt x="11676169" y="1253955"/>
                    <a:pt x="11590526" y="1254662"/>
                  </a:cubicBezTo>
                  <a:cubicBezTo>
                    <a:pt x="11504460" y="1255510"/>
                    <a:pt x="11413871" y="1246323"/>
                    <a:pt x="11321587" y="1227386"/>
                  </a:cubicBezTo>
                  <a:cubicBezTo>
                    <a:pt x="11238347" y="1210286"/>
                    <a:pt x="11153695" y="1185696"/>
                    <a:pt x="11062823" y="1152202"/>
                  </a:cubicBezTo>
                  <a:cubicBezTo>
                    <a:pt x="10896485" y="1090867"/>
                    <a:pt x="10737355" y="1009041"/>
                    <a:pt x="10590095" y="929900"/>
                  </a:cubicBezTo>
                  <a:cubicBezTo>
                    <a:pt x="10266605" y="755930"/>
                    <a:pt x="9956400" y="557935"/>
                    <a:pt x="9656370" y="366583"/>
                  </a:cubicBezTo>
                  <a:cubicBezTo>
                    <a:pt x="9558715" y="304259"/>
                    <a:pt x="9457668" y="239816"/>
                    <a:pt x="9357893" y="177351"/>
                  </a:cubicBezTo>
                  <a:cubicBezTo>
                    <a:pt x="9250770" y="110222"/>
                    <a:pt x="9142233" y="61465"/>
                    <a:pt x="9035534" y="32352"/>
                  </a:cubicBezTo>
                  <a:cubicBezTo>
                    <a:pt x="8910180" y="-1848"/>
                    <a:pt x="8787369" y="-8490"/>
                    <a:pt x="8670636" y="12284"/>
                  </a:cubicBezTo>
                  <a:cubicBezTo>
                    <a:pt x="8500058" y="42810"/>
                    <a:pt x="8335840" y="125626"/>
                    <a:pt x="8153957" y="273168"/>
                  </a:cubicBezTo>
                  <a:cubicBezTo>
                    <a:pt x="8072131" y="339590"/>
                    <a:pt x="7989738" y="415905"/>
                    <a:pt x="7902118" y="506494"/>
                  </a:cubicBezTo>
                  <a:cubicBezTo>
                    <a:pt x="7821281" y="590016"/>
                    <a:pt x="7745813" y="675517"/>
                    <a:pt x="7675293" y="755789"/>
                  </a:cubicBezTo>
                  <a:cubicBezTo>
                    <a:pt x="7621731" y="816841"/>
                    <a:pt x="7567605" y="880436"/>
                    <a:pt x="7515315" y="941771"/>
                  </a:cubicBezTo>
                  <a:cubicBezTo>
                    <a:pt x="7389537" y="1089454"/>
                    <a:pt x="7259519" y="1242084"/>
                    <a:pt x="7118054" y="1383690"/>
                  </a:cubicBezTo>
                  <a:cubicBezTo>
                    <a:pt x="7041880" y="1460005"/>
                    <a:pt x="6968957" y="1526568"/>
                    <a:pt x="6895044" y="1587338"/>
                  </a:cubicBezTo>
                  <a:cubicBezTo>
                    <a:pt x="6812088" y="1655597"/>
                    <a:pt x="6730120" y="1714670"/>
                    <a:pt x="6644761" y="1767949"/>
                  </a:cubicBezTo>
                  <a:cubicBezTo>
                    <a:pt x="6429949" y="1901924"/>
                    <a:pt x="6227290" y="1981348"/>
                    <a:pt x="6025056" y="2010885"/>
                  </a:cubicBezTo>
                  <a:cubicBezTo>
                    <a:pt x="5961743" y="2019930"/>
                    <a:pt x="5897440" y="2024311"/>
                    <a:pt x="5833845" y="2023604"/>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37FF948-F6CA-F584-95D3-0749449011A1}"/>
                </a:ext>
              </a:extLst>
            </p:cNvPr>
            <p:cNvSpPr/>
            <p:nvPr/>
          </p:nvSpPr>
          <p:spPr>
            <a:xfrm>
              <a:off x="-282" y="-3594883"/>
              <a:ext cx="12061275" cy="2112189"/>
            </a:xfrm>
            <a:custGeom>
              <a:avLst/>
              <a:gdLst>
                <a:gd name="connsiteX0" fmla="*/ 5757530 w 12061275"/>
                <a:gd name="connsiteY0" fmla="*/ 2112098 h 2112189"/>
                <a:gd name="connsiteX1" fmla="*/ 5725167 w 12061275"/>
                <a:gd name="connsiteY1" fmla="*/ 2111250 h 2112189"/>
                <a:gd name="connsiteX2" fmla="*/ 5502017 w 12061275"/>
                <a:gd name="connsiteY2" fmla="*/ 2081431 h 2112189"/>
                <a:gd name="connsiteX3" fmla="*/ 5292009 w 12061275"/>
                <a:gd name="connsiteY3" fmla="*/ 2014867 h 2112189"/>
                <a:gd name="connsiteX4" fmla="*/ 5094439 w 12061275"/>
                <a:gd name="connsiteY4" fmla="*/ 1918909 h 2112189"/>
                <a:gd name="connsiteX5" fmla="*/ 4415378 w 12061275"/>
                <a:gd name="connsiteY5" fmla="*/ 1392336 h 2112189"/>
                <a:gd name="connsiteX6" fmla="*/ 4296949 w 12061275"/>
                <a:gd name="connsiteY6" fmla="*/ 1286202 h 2112189"/>
                <a:gd name="connsiteX7" fmla="*/ 4103618 w 12061275"/>
                <a:gd name="connsiteY7" fmla="*/ 1147705 h 2112189"/>
                <a:gd name="connsiteX8" fmla="*/ 3873543 w 12061275"/>
                <a:gd name="connsiteY8" fmla="*/ 1051464 h 2112189"/>
                <a:gd name="connsiteX9" fmla="*/ 3651947 w 12061275"/>
                <a:gd name="connsiteY9" fmla="*/ 1012741 h 2112189"/>
                <a:gd name="connsiteX10" fmla="*/ 3426112 w 12061275"/>
                <a:gd name="connsiteY10" fmla="*/ 1012599 h 2112189"/>
                <a:gd name="connsiteX11" fmla="*/ 3201407 w 12061275"/>
                <a:gd name="connsiteY11" fmla="*/ 1041147 h 2112189"/>
                <a:gd name="connsiteX12" fmla="*/ 2983203 w 12061275"/>
                <a:gd name="connsiteY12" fmla="*/ 1088490 h 2112189"/>
                <a:gd name="connsiteX13" fmla="*/ 2088624 w 12061275"/>
                <a:gd name="connsiteY13" fmla="*/ 1378487 h 2112189"/>
                <a:gd name="connsiteX14" fmla="*/ 1849080 w 12061275"/>
                <a:gd name="connsiteY14" fmla="*/ 1464553 h 2112189"/>
                <a:gd name="connsiteX15" fmla="*/ 1184858 w 12061275"/>
                <a:gd name="connsiteY15" fmla="*/ 1610399 h 2112189"/>
                <a:gd name="connsiteX16" fmla="*/ 747603 w 12061275"/>
                <a:gd name="connsiteY16" fmla="*/ 1607431 h 2112189"/>
                <a:gd name="connsiteX17" fmla="*/ 322783 w 12061275"/>
                <a:gd name="connsiteY17" fmla="*/ 1524333 h 2112189"/>
                <a:gd name="connsiteX18" fmla="*/ 0 w 12061275"/>
                <a:gd name="connsiteY18" fmla="*/ 1392902 h 2112189"/>
                <a:gd name="connsiteX19" fmla="*/ 283 w 12061275"/>
                <a:gd name="connsiteY19" fmla="*/ 1392619 h 2112189"/>
                <a:gd name="connsiteX20" fmla="*/ 323066 w 12061275"/>
                <a:gd name="connsiteY20" fmla="*/ 1524050 h 2112189"/>
                <a:gd name="connsiteX21" fmla="*/ 1185000 w 12061275"/>
                <a:gd name="connsiteY21" fmla="*/ 1610116 h 2112189"/>
                <a:gd name="connsiteX22" fmla="*/ 1849080 w 12061275"/>
                <a:gd name="connsiteY22" fmla="*/ 1464270 h 2112189"/>
                <a:gd name="connsiteX23" fmla="*/ 2088624 w 12061275"/>
                <a:gd name="connsiteY23" fmla="*/ 1378204 h 2112189"/>
                <a:gd name="connsiteX24" fmla="*/ 2983203 w 12061275"/>
                <a:gd name="connsiteY24" fmla="*/ 1088208 h 2112189"/>
                <a:gd name="connsiteX25" fmla="*/ 3201407 w 12061275"/>
                <a:gd name="connsiteY25" fmla="*/ 1040723 h 2112189"/>
                <a:gd name="connsiteX26" fmla="*/ 3426112 w 12061275"/>
                <a:gd name="connsiteY26" fmla="*/ 1012175 h 2112189"/>
                <a:gd name="connsiteX27" fmla="*/ 3651947 w 12061275"/>
                <a:gd name="connsiteY27" fmla="*/ 1012317 h 2112189"/>
                <a:gd name="connsiteX28" fmla="*/ 3873543 w 12061275"/>
                <a:gd name="connsiteY28" fmla="*/ 1051040 h 2112189"/>
                <a:gd name="connsiteX29" fmla="*/ 4103759 w 12061275"/>
                <a:gd name="connsiteY29" fmla="*/ 1147422 h 2112189"/>
                <a:gd name="connsiteX30" fmla="*/ 4297232 w 12061275"/>
                <a:gd name="connsiteY30" fmla="*/ 1286061 h 2112189"/>
                <a:gd name="connsiteX31" fmla="*/ 4415661 w 12061275"/>
                <a:gd name="connsiteY31" fmla="*/ 1392195 h 2112189"/>
                <a:gd name="connsiteX32" fmla="*/ 5757954 w 12061275"/>
                <a:gd name="connsiteY32" fmla="*/ 2111816 h 2112189"/>
                <a:gd name="connsiteX33" fmla="*/ 5961884 w 12061275"/>
                <a:gd name="connsiteY33" fmla="*/ 2096553 h 2112189"/>
                <a:gd name="connsiteX34" fmla="*/ 6586676 w 12061275"/>
                <a:gd name="connsiteY34" fmla="*/ 1841463 h 2112189"/>
                <a:gd name="connsiteX35" fmla="*/ 6883598 w 12061275"/>
                <a:gd name="connsiteY35" fmla="*/ 1612519 h 2112189"/>
                <a:gd name="connsiteX36" fmla="*/ 7141937 w 12061275"/>
                <a:gd name="connsiteY36" fmla="*/ 1354744 h 2112189"/>
                <a:gd name="connsiteX37" fmla="*/ 7499204 w 12061275"/>
                <a:gd name="connsiteY37" fmla="*/ 942927 h 2112189"/>
                <a:gd name="connsiteX38" fmla="*/ 7634450 w 12061275"/>
                <a:gd name="connsiteY38" fmla="*/ 782666 h 2112189"/>
                <a:gd name="connsiteX39" fmla="*/ 7862830 w 12061275"/>
                <a:gd name="connsiteY39" fmla="*/ 524185 h 2112189"/>
                <a:gd name="connsiteX40" fmla="*/ 8117354 w 12061275"/>
                <a:gd name="connsiteY40" fmla="*/ 281814 h 2112189"/>
                <a:gd name="connsiteX41" fmla="*/ 8354213 w 12061275"/>
                <a:gd name="connsiteY41" fmla="*/ 116324 h 2112189"/>
                <a:gd name="connsiteX42" fmla="*/ 8490448 w 12061275"/>
                <a:gd name="connsiteY42" fmla="*/ 53294 h 2112189"/>
                <a:gd name="connsiteX43" fmla="*/ 8639404 w 12061275"/>
                <a:gd name="connsiteY43" fmla="*/ 12027 h 2112189"/>
                <a:gd name="connsiteX44" fmla="*/ 8829625 w 12061275"/>
                <a:gd name="connsiteY44" fmla="*/ 1852 h 2112189"/>
                <a:gd name="connsiteX45" fmla="*/ 9011933 w 12061275"/>
                <a:gd name="connsiteY45" fmla="*/ 34498 h 2112189"/>
                <a:gd name="connsiteX46" fmla="*/ 9338815 w 12061275"/>
                <a:gd name="connsiteY46" fmla="*/ 186986 h 2112189"/>
                <a:gd name="connsiteX47" fmla="*/ 9685906 w 12061275"/>
                <a:gd name="connsiteY47" fmla="*/ 414659 h 2112189"/>
                <a:gd name="connsiteX48" fmla="*/ 10589530 w 12061275"/>
                <a:gd name="connsiteY48" fmla="*/ 982215 h 2112189"/>
                <a:gd name="connsiteX49" fmla="*/ 10848011 w 12061275"/>
                <a:gd name="connsiteY49" fmla="*/ 1119299 h 2112189"/>
                <a:gd name="connsiteX50" fmla="*/ 11121614 w 12061275"/>
                <a:gd name="connsiteY50" fmla="*/ 1236315 h 2112189"/>
                <a:gd name="connsiteX51" fmla="*/ 11352396 w 12061275"/>
                <a:gd name="connsiteY51" fmla="*/ 1304009 h 2112189"/>
                <a:gd name="connsiteX52" fmla="*/ 11472662 w 12061275"/>
                <a:gd name="connsiteY52" fmla="*/ 1324077 h 2112189"/>
                <a:gd name="connsiteX53" fmla="*/ 11595190 w 12061275"/>
                <a:gd name="connsiteY53" fmla="*/ 1331285 h 2112189"/>
                <a:gd name="connsiteX54" fmla="*/ 11844343 w 12061275"/>
                <a:gd name="connsiteY54" fmla="*/ 1293410 h 2112189"/>
                <a:gd name="connsiteX55" fmla="*/ 12060992 w 12061275"/>
                <a:gd name="connsiteY55" fmla="*/ 1188689 h 2112189"/>
                <a:gd name="connsiteX56" fmla="*/ 12061275 w 12061275"/>
                <a:gd name="connsiteY56" fmla="*/ 1188971 h 2112189"/>
                <a:gd name="connsiteX57" fmla="*/ 11844485 w 12061275"/>
                <a:gd name="connsiteY57" fmla="*/ 1293692 h 2112189"/>
                <a:gd name="connsiteX58" fmla="*/ 11595190 w 12061275"/>
                <a:gd name="connsiteY58" fmla="*/ 1331567 h 2112189"/>
                <a:gd name="connsiteX59" fmla="*/ 11472662 w 12061275"/>
                <a:gd name="connsiteY59" fmla="*/ 1324360 h 2112189"/>
                <a:gd name="connsiteX60" fmla="*/ 11352254 w 12061275"/>
                <a:gd name="connsiteY60" fmla="*/ 1304292 h 2112189"/>
                <a:gd name="connsiteX61" fmla="*/ 11121332 w 12061275"/>
                <a:gd name="connsiteY61" fmla="*/ 1236598 h 2112189"/>
                <a:gd name="connsiteX62" fmla="*/ 10847729 w 12061275"/>
                <a:gd name="connsiteY62" fmla="*/ 1119582 h 2112189"/>
                <a:gd name="connsiteX63" fmla="*/ 10589106 w 12061275"/>
                <a:gd name="connsiteY63" fmla="*/ 982498 h 2112189"/>
                <a:gd name="connsiteX64" fmla="*/ 9685482 w 12061275"/>
                <a:gd name="connsiteY64" fmla="*/ 414941 h 2112189"/>
                <a:gd name="connsiteX65" fmla="*/ 9338532 w 12061275"/>
                <a:gd name="connsiteY65" fmla="*/ 187269 h 2112189"/>
                <a:gd name="connsiteX66" fmla="*/ 9011792 w 12061275"/>
                <a:gd name="connsiteY66" fmla="*/ 34780 h 2112189"/>
                <a:gd name="connsiteX67" fmla="*/ 8639404 w 12061275"/>
                <a:gd name="connsiteY67" fmla="*/ 12310 h 2112189"/>
                <a:gd name="connsiteX68" fmla="*/ 8117495 w 12061275"/>
                <a:gd name="connsiteY68" fmla="*/ 281956 h 2112189"/>
                <a:gd name="connsiteX69" fmla="*/ 7862971 w 12061275"/>
                <a:gd name="connsiteY69" fmla="*/ 524326 h 2112189"/>
                <a:gd name="connsiteX70" fmla="*/ 7634592 w 12061275"/>
                <a:gd name="connsiteY70" fmla="*/ 782807 h 2112189"/>
                <a:gd name="connsiteX71" fmla="*/ 7499345 w 12061275"/>
                <a:gd name="connsiteY71" fmla="*/ 943068 h 2112189"/>
                <a:gd name="connsiteX72" fmla="*/ 7142079 w 12061275"/>
                <a:gd name="connsiteY72" fmla="*/ 1354886 h 2112189"/>
                <a:gd name="connsiteX73" fmla="*/ 6883739 w 12061275"/>
                <a:gd name="connsiteY73" fmla="*/ 1612801 h 2112189"/>
                <a:gd name="connsiteX74" fmla="*/ 6586676 w 12061275"/>
                <a:gd name="connsiteY74" fmla="*/ 1841746 h 2112189"/>
                <a:gd name="connsiteX75" fmla="*/ 6293430 w 12061275"/>
                <a:gd name="connsiteY75" fmla="*/ 1999181 h 2112189"/>
                <a:gd name="connsiteX76" fmla="*/ 6132320 w 12061275"/>
                <a:gd name="connsiteY76" fmla="*/ 2057689 h 2112189"/>
                <a:gd name="connsiteX77" fmla="*/ 5961602 w 12061275"/>
                <a:gd name="connsiteY77" fmla="*/ 2096977 h 2112189"/>
                <a:gd name="connsiteX78" fmla="*/ 5757530 w 12061275"/>
                <a:gd name="connsiteY78" fmla="*/ 2112098 h 21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61275" h="2112189">
                  <a:moveTo>
                    <a:pt x="5757530" y="2112098"/>
                  </a:moveTo>
                  <a:cubicBezTo>
                    <a:pt x="5746648" y="2111957"/>
                    <a:pt x="5735907" y="2111674"/>
                    <a:pt x="5725167" y="2111250"/>
                  </a:cubicBezTo>
                  <a:cubicBezTo>
                    <a:pt x="5651113" y="2108424"/>
                    <a:pt x="5576070" y="2098390"/>
                    <a:pt x="5502017" y="2081431"/>
                  </a:cubicBezTo>
                  <a:cubicBezTo>
                    <a:pt x="5432626" y="2065603"/>
                    <a:pt x="5361965" y="2043132"/>
                    <a:pt x="5292009" y="2014867"/>
                  </a:cubicBezTo>
                  <a:cubicBezTo>
                    <a:pt x="5227142" y="1988581"/>
                    <a:pt x="5160720" y="1956360"/>
                    <a:pt x="5094439" y="1918909"/>
                  </a:cubicBezTo>
                  <a:cubicBezTo>
                    <a:pt x="4839067" y="1774900"/>
                    <a:pt x="4614079" y="1571676"/>
                    <a:pt x="4415378" y="1392336"/>
                  </a:cubicBezTo>
                  <a:cubicBezTo>
                    <a:pt x="4374253" y="1355310"/>
                    <a:pt x="4335530" y="1320261"/>
                    <a:pt x="4296949" y="1286202"/>
                  </a:cubicBezTo>
                  <a:cubicBezTo>
                    <a:pt x="4236321" y="1232641"/>
                    <a:pt x="4171312" y="1186004"/>
                    <a:pt x="4103618" y="1147705"/>
                  </a:cubicBezTo>
                  <a:cubicBezTo>
                    <a:pt x="4030271" y="1106156"/>
                    <a:pt x="3952826" y="1073793"/>
                    <a:pt x="3873543" y="1051464"/>
                  </a:cubicBezTo>
                  <a:cubicBezTo>
                    <a:pt x="3804153" y="1031961"/>
                    <a:pt x="3729534" y="1018959"/>
                    <a:pt x="3651947" y="1012741"/>
                  </a:cubicBezTo>
                  <a:cubicBezTo>
                    <a:pt x="3581003" y="1007088"/>
                    <a:pt x="3504970" y="1007088"/>
                    <a:pt x="3426112" y="1012599"/>
                  </a:cubicBezTo>
                  <a:cubicBezTo>
                    <a:pt x="3354602" y="1017546"/>
                    <a:pt x="3281114" y="1027014"/>
                    <a:pt x="3201407" y="1041147"/>
                  </a:cubicBezTo>
                  <a:cubicBezTo>
                    <a:pt x="3133148" y="1053301"/>
                    <a:pt x="3061779" y="1068846"/>
                    <a:pt x="2983203" y="1088490"/>
                  </a:cubicBezTo>
                  <a:cubicBezTo>
                    <a:pt x="2676248" y="1165653"/>
                    <a:pt x="2377490" y="1273766"/>
                    <a:pt x="2088624" y="1378487"/>
                  </a:cubicBezTo>
                  <a:cubicBezTo>
                    <a:pt x="2010048" y="1406893"/>
                    <a:pt x="1928928" y="1436288"/>
                    <a:pt x="1849080" y="1464553"/>
                  </a:cubicBezTo>
                  <a:cubicBezTo>
                    <a:pt x="1627484" y="1542846"/>
                    <a:pt x="1404052" y="1592027"/>
                    <a:pt x="1184858" y="1610399"/>
                  </a:cubicBezTo>
                  <a:cubicBezTo>
                    <a:pt x="1039295" y="1622694"/>
                    <a:pt x="892177" y="1621705"/>
                    <a:pt x="747603" y="1607431"/>
                  </a:cubicBezTo>
                  <a:cubicBezTo>
                    <a:pt x="601191" y="1593016"/>
                    <a:pt x="458172" y="1565034"/>
                    <a:pt x="322783" y="1524333"/>
                  </a:cubicBezTo>
                  <a:cubicBezTo>
                    <a:pt x="186123" y="1483208"/>
                    <a:pt x="83522" y="1441517"/>
                    <a:pt x="0" y="1392902"/>
                  </a:cubicBezTo>
                  <a:lnTo>
                    <a:pt x="283" y="1392619"/>
                  </a:lnTo>
                  <a:cubicBezTo>
                    <a:pt x="83805" y="1441234"/>
                    <a:pt x="186265" y="1482925"/>
                    <a:pt x="323066" y="1524050"/>
                  </a:cubicBezTo>
                  <a:cubicBezTo>
                    <a:pt x="592853" y="1605029"/>
                    <a:pt x="890905" y="1634848"/>
                    <a:pt x="1185000" y="1610116"/>
                  </a:cubicBezTo>
                  <a:cubicBezTo>
                    <a:pt x="1404052" y="1591603"/>
                    <a:pt x="1627484" y="1542564"/>
                    <a:pt x="1849080" y="1464270"/>
                  </a:cubicBezTo>
                  <a:cubicBezTo>
                    <a:pt x="1928928" y="1436005"/>
                    <a:pt x="2010048" y="1406610"/>
                    <a:pt x="2088624" y="1378204"/>
                  </a:cubicBezTo>
                  <a:cubicBezTo>
                    <a:pt x="2377490" y="1273483"/>
                    <a:pt x="2676248" y="1165229"/>
                    <a:pt x="2983203" y="1088208"/>
                  </a:cubicBezTo>
                  <a:cubicBezTo>
                    <a:pt x="3061779" y="1068422"/>
                    <a:pt x="3133148" y="1053018"/>
                    <a:pt x="3201407" y="1040723"/>
                  </a:cubicBezTo>
                  <a:cubicBezTo>
                    <a:pt x="3281114" y="1026449"/>
                    <a:pt x="3354602" y="1017122"/>
                    <a:pt x="3426112" y="1012175"/>
                  </a:cubicBezTo>
                  <a:cubicBezTo>
                    <a:pt x="3504970" y="1006664"/>
                    <a:pt x="3581003" y="1006664"/>
                    <a:pt x="3651947" y="1012317"/>
                  </a:cubicBezTo>
                  <a:cubicBezTo>
                    <a:pt x="3729534" y="1018394"/>
                    <a:pt x="3804153" y="1031537"/>
                    <a:pt x="3873543" y="1051040"/>
                  </a:cubicBezTo>
                  <a:cubicBezTo>
                    <a:pt x="3952826" y="1073369"/>
                    <a:pt x="4030271" y="1105732"/>
                    <a:pt x="4103759" y="1147422"/>
                  </a:cubicBezTo>
                  <a:cubicBezTo>
                    <a:pt x="4171595" y="1185862"/>
                    <a:pt x="4236604" y="1232499"/>
                    <a:pt x="4297232" y="1286061"/>
                  </a:cubicBezTo>
                  <a:cubicBezTo>
                    <a:pt x="4335813" y="1320120"/>
                    <a:pt x="4374536" y="1355168"/>
                    <a:pt x="4415661" y="1392195"/>
                  </a:cubicBezTo>
                  <a:cubicBezTo>
                    <a:pt x="4771797" y="1713848"/>
                    <a:pt x="5205802" y="2105597"/>
                    <a:pt x="5757954" y="2111816"/>
                  </a:cubicBezTo>
                  <a:cubicBezTo>
                    <a:pt x="5824235" y="2112522"/>
                    <a:pt x="5892212" y="2107717"/>
                    <a:pt x="5961884" y="2096553"/>
                  </a:cubicBezTo>
                  <a:cubicBezTo>
                    <a:pt x="6165390" y="2064048"/>
                    <a:pt x="6369744" y="1980526"/>
                    <a:pt x="6586676" y="1841463"/>
                  </a:cubicBezTo>
                  <a:cubicBezTo>
                    <a:pt x="6686451" y="1777444"/>
                    <a:pt x="6783681" y="1702683"/>
                    <a:pt x="6883598" y="1612519"/>
                  </a:cubicBezTo>
                  <a:cubicBezTo>
                    <a:pt x="6963869" y="1540302"/>
                    <a:pt x="7045979" y="1458335"/>
                    <a:pt x="7141937" y="1354744"/>
                  </a:cubicBezTo>
                  <a:cubicBezTo>
                    <a:pt x="7266302" y="1220345"/>
                    <a:pt x="7384732" y="1079304"/>
                    <a:pt x="7499204" y="942927"/>
                  </a:cubicBezTo>
                  <a:cubicBezTo>
                    <a:pt x="7543438" y="890354"/>
                    <a:pt x="7589085" y="835803"/>
                    <a:pt x="7634450" y="782666"/>
                  </a:cubicBezTo>
                  <a:cubicBezTo>
                    <a:pt x="7705537" y="699285"/>
                    <a:pt x="7781710" y="610533"/>
                    <a:pt x="7862830" y="524185"/>
                  </a:cubicBezTo>
                  <a:cubicBezTo>
                    <a:pt x="7951299" y="430063"/>
                    <a:pt x="8034538" y="350922"/>
                    <a:pt x="8117354" y="281814"/>
                  </a:cubicBezTo>
                  <a:cubicBezTo>
                    <a:pt x="8200452" y="212566"/>
                    <a:pt x="8278039" y="158439"/>
                    <a:pt x="8354213" y="116324"/>
                  </a:cubicBezTo>
                  <a:cubicBezTo>
                    <a:pt x="8399436" y="91310"/>
                    <a:pt x="8445366" y="70111"/>
                    <a:pt x="8490448" y="53294"/>
                  </a:cubicBezTo>
                  <a:cubicBezTo>
                    <a:pt x="8539629" y="34922"/>
                    <a:pt x="8589799" y="21072"/>
                    <a:pt x="8639404" y="12027"/>
                  </a:cubicBezTo>
                  <a:cubicBezTo>
                    <a:pt x="8701162" y="863"/>
                    <a:pt x="8765182" y="-2529"/>
                    <a:pt x="8829625" y="1852"/>
                  </a:cubicBezTo>
                  <a:cubicBezTo>
                    <a:pt x="8889264" y="5950"/>
                    <a:pt x="8950599" y="16974"/>
                    <a:pt x="9011933" y="34498"/>
                  </a:cubicBezTo>
                  <a:cubicBezTo>
                    <a:pt x="9119763" y="65306"/>
                    <a:pt x="9229854" y="116607"/>
                    <a:pt x="9338815" y="186986"/>
                  </a:cubicBezTo>
                  <a:cubicBezTo>
                    <a:pt x="9455125" y="262170"/>
                    <a:pt x="9572423" y="339757"/>
                    <a:pt x="9685906" y="414659"/>
                  </a:cubicBezTo>
                  <a:cubicBezTo>
                    <a:pt x="9976326" y="606718"/>
                    <a:pt x="10276781" y="805419"/>
                    <a:pt x="10589530" y="982215"/>
                  </a:cubicBezTo>
                  <a:cubicBezTo>
                    <a:pt x="10686902" y="1037331"/>
                    <a:pt x="10769011" y="1080859"/>
                    <a:pt x="10848011" y="1119299"/>
                  </a:cubicBezTo>
                  <a:cubicBezTo>
                    <a:pt x="10943970" y="1166077"/>
                    <a:pt x="11033428" y="1204234"/>
                    <a:pt x="11121614" y="1236315"/>
                  </a:cubicBezTo>
                  <a:cubicBezTo>
                    <a:pt x="11204147" y="1266276"/>
                    <a:pt x="11279614" y="1288463"/>
                    <a:pt x="11352396" y="1304009"/>
                  </a:cubicBezTo>
                  <a:cubicBezTo>
                    <a:pt x="11393380" y="1312771"/>
                    <a:pt x="11433798" y="1319555"/>
                    <a:pt x="11472662" y="1324077"/>
                  </a:cubicBezTo>
                  <a:cubicBezTo>
                    <a:pt x="11514212" y="1328882"/>
                    <a:pt x="11555478" y="1331285"/>
                    <a:pt x="11595190" y="1331285"/>
                  </a:cubicBezTo>
                  <a:cubicBezTo>
                    <a:pt x="11680408" y="1331143"/>
                    <a:pt x="11764212" y="1318424"/>
                    <a:pt x="11844343" y="1293410"/>
                  </a:cubicBezTo>
                  <a:cubicBezTo>
                    <a:pt x="11921931" y="1269243"/>
                    <a:pt x="11994853" y="1234054"/>
                    <a:pt x="12060992" y="1188689"/>
                  </a:cubicBezTo>
                  <a:lnTo>
                    <a:pt x="12061275" y="1188971"/>
                  </a:lnTo>
                  <a:cubicBezTo>
                    <a:pt x="11994995" y="1234336"/>
                    <a:pt x="11922071" y="1269526"/>
                    <a:pt x="11844485" y="1293692"/>
                  </a:cubicBezTo>
                  <a:cubicBezTo>
                    <a:pt x="11764355" y="1318707"/>
                    <a:pt x="11680408" y="1331426"/>
                    <a:pt x="11595190" y="1331567"/>
                  </a:cubicBezTo>
                  <a:cubicBezTo>
                    <a:pt x="11555478" y="1331567"/>
                    <a:pt x="11514212" y="1329165"/>
                    <a:pt x="11472662" y="1324360"/>
                  </a:cubicBezTo>
                  <a:cubicBezTo>
                    <a:pt x="11433657" y="1319837"/>
                    <a:pt x="11393238" y="1313195"/>
                    <a:pt x="11352254" y="1304292"/>
                  </a:cubicBezTo>
                  <a:cubicBezTo>
                    <a:pt x="11279473" y="1288605"/>
                    <a:pt x="11204006" y="1266558"/>
                    <a:pt x="11121332" y="1236598"/>
                  </a:cubicBezTo>
                  <a:cubicBezTo>
                    <a:pt x="11033145" y="1204517"/>
                    <a:pt x="10943687" y="1166360"/>
                    <a:pt x="10847729" y="1119582"/>
                  </a:cubicBezTo>
                  <a:cubicBezTo>
                    <a:pt x="10768729" y="1081141"/>
                    <a:pt x="10686478" y="1037472"/>
                    <a:pt x="10589106" y="982498"/>
                  </a:cubicBezTo>
                  <a:cubicBezTo>
                    <a:pt x="10276216" y="805701"/>
                    <a:pt x="9975903" y="607000"/>
                    <a:pt x="9685482" y="414941"/>
                  </a:cubicBezTo>
                  <a:cubicBezTo>
                    <a:pt x="9571999" y="339898"/>
                    <a:pt x="9454700" y="262312"/>
                    <a:pt x="9338532" y="187269"/>
                  </a:cubicBezTo>
                  <a:cubicBezTo>
                    <a:pt x="9229572" y="116890"/>
                    <a:pt x="9119621" y="65589"/>
                    <a:pt x="9011792" y="34780"/>
                  </a:cubicBezTo>
                  <a:cubicBezTo>
                    <a:pt x="8883894" y="-1681"/>
                    <a:pt x="8758681" y="-9313"/>
                    <a:pt x="8639404" y="12310"/>
                  </a:cubicBezTo>
                  <a:cubicBezTo>
                    <a:pt x="8412579" y="53294"/>
                    <a:pt x="8232815" y="185856"/>
                    <a:pt x="8117495" y="281956"/>
                  </a:cubicBezTo>
                  <a:cubicBezTo>
                    <a:pt x="8034680" y="350922"/>
                    <a:pt x="7951440" y="430204"/>
                    <a:pt x="7862971" y="524326"/>
                  </a:cubicBezTo>
                  <a:cubicBezTo>
                    <a:pt x="7781710" y="610675"/>
                    <a:pt x="7705537" y="699426"/>
                    <a:pt x="7634592" y="782807"/>
                  </a:cubicBezTo>
                  <a:cubicBezTo>
                    <a:pt x="7589227" y="836086"/>
                    <a:pt x="7543580" y="890496"/>
                    <a:pt x="7499345" y="943068"/>
                  </a:cubicBezTo>
                  <a:cubicBezTo>
                    <a:pt x="7384873" y="1079446"/>
                    <a:pt x="7266444" y="1220487"/>
                    <a:pt x="7142079" y="1354886"/>
                  </a:cubicBezTo>
                  <a:cubicBezTo>
                    <a:pt x="7046120" y="1458476"/>
                    <a:pt x="6964011" y="1540444"/>
                    <a:pt x="6883739" y="1612801"/>
                  </a:cubicBezTo>
                  <a:cubicBezTo>
                    <a:pt x="6783681" y="1702825"/>
                    <a:pt x="6686592" y="1777726"/>
                    <a:pt x="6586676" y="1841746"/>
                  </a:cubicBezTo>
                  <a:cubicBezTo>
                    <a:pt x="6485347" y="1906613"/>
                    <a:pt x="6389530" y="1958197"/>
                    <a:pt x="6293430" y="1999181"/>
                  </a:cubicBezTo>
                  <a:cubicBezTo>
                    <a:pt x="6239727" y="2022075"/>
                    <a:pt x="6185458" y="2041860"/>
                    <a:pt x="6132320" y="2057689"/>
                  </a:cubicBezTo>
                  <a:cubicBezTo>
                    <a:pt x="6075508" y="2074647"/>
                    <a:pt x="6018131" y="2087932"/>
                    <a:pt x="5961602" y="2096977"/>
                  </a:cubicBezTo>
                  <a:cubicBezTo>
                    <a:pt x="5894190" y="2107859"/>
                    <a:pt x="5825506" y="2112946"/>
                    <a:pt x="5757530" y="2112098"/>
                  </a:cubicBezTo>
                  <a:close/>
                </a:path>
              </a:pathLst>
            </a:custGeom>
            <a:solidFill>
              <a:srgbClr val="FFFFFF"/>
            </a:solidFill>
            <a:ln w="25400" cap="flat">
              <a:gradFill>
                <a:gsLst>
                  <a:gs pos="0">
                    <a:srgbClr val="FFF5C8">
                      <a:alpha val="0"/>
                    </a:srgbClr>
                  </a:gs>
                  <a:gs pos="100000">
                    <a:srgbClr val="FEE0A4"/>
                  </a:gs>
                </a:gsLst>
                <a:lin ang="5400000" scaled="1"/>
              </a:gradFill>
              <a:prstDash val="solid"/>
              <a:miter/>
            </a:ln>
          </p:spPr>
          <p:txBody>
            <a:bodyPr rtlCol="0" anchor="ctr"/>
            <a:lstStyle/>
            <a:p>
              <a:endParaRPr lang="zh-CN" altLang="en-US"/>
            </a:p>
          </p:txBody>
        </p:sp>
      </p:grpSp>
      <p:sp>
        <p:nvSpPr>
          <p:cNvPr id="38" name="矩形: 圆角 37">
            <a:extLst>
              <a:ext uri="{FF2B5EF4-FFF2-40B4-BE49-F238E27FC236}">
                <a16:creationId xmlns:a16="http://schemas.microsoft.com/office/drawing/2014/main" id="{63211375-1821-22B8-337C-B148BB2A6B22}"/>
              </a:ext>
            </a:extLst>
          </p:cNvPr>
          <p:cNvSpPr/>
          <p:nvPr/>
        </p:nvSpPr>
        <p:spPr>
          <a:xfrm>
            <a:off x="3091542" y="1457545"/>
            <a:ext cx="8490857" cy="4679828"/>
          </a:xfrm>
          <a:prstGeom prst="roundRect">
            <a:avLst/>
          </a:prstGeom>
          <a:solidFill>
            <a:schemeClr val="bg1"/>
          </a:soli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7B778028-7046-7C27-6EFB-863E121F58DC}"/>
              </a:ext>
            </a:extLst>
          </p:cNvPr>
          <p:cNvSpPr/>
          <p:nvPr/>
        </p:nvSpPr>
        <p:spPr>
          <a:xfrm>
            <a:off x="3251199" y="1600347"/>
            <a:ext cx="8171543" cy="4394225"/>
          </a:xfrm>
          <a:prstGeom prst="roundRect">
            <a:avLst/>
          </a:prstGeom>
          <a:noFill/>
          <a:ln>
            <a:solidFill>
              <a:srgbClr val="F7BB2A"/>
            </a:solidFill>
            <a:prstDash val="sysDot"/>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FF0A5E52-1EAA-6ABC-B87C-48C1CCE6B905}"/>
              </a:ext>
            </a:extLst>
          </p:cNvPr>
          <p:cNvGrpSpPr/>
          <p:nvPr/>
        </p:nvGrpSpPr>
        <p:grpSpPr>
          <a:xfrm>
            <a:off x="4840427" y="3494470"/>
            <a:ext cx="5100670" cy="1276151"/>
            <a:chOff x="4840427" y="3494470"/>
            <a:chExt cx="5100670" cy="1276151"/>
          </a:xfrm>
        </p:grpSpPr>
        <p:sp>
          <p:nvSpPr>
            <p:cNvPr id="43" name="文本框 42">
              <a:extLst>
                <a:ext uri="{FF2B5EF4-FFF2-40B4-BE49-F238E27FC236}">
                  <a16:creationId xmlns:a16="http://schemas.microsoft.com/office/drawing/2014/main" id="{CBC8C764-546C-93CB-215C-570471326313}"/>
                </a:ext>
              </a:extLst>
            </p:cNvPr>
            <p:cNvSpPr txBox="1"/>
            <p:nvPr/>
          </p:nvSpPr>
          <p:spPr>
            <a:xfrm>
              <a:off x="4840427" y="3494470"/>
              <a:ext cx="5100670" cy="1015663"/>
            </a:xfrm>
            <a:prstGeom prst="rect">
              <a:avLst/>
            </a:prstGeom>
            <a:noFill/>
          </p:spPr>
          <p:txBody>
            <a:bodyPr wrap="square" rtlCol="0">
              <a:spAutoFit/>
            </a:bodyPr>
            <a:lstStyle/>
            <a:p>
              <a:pPr algn="dist"/>
              <a:r>
                <a:rPr lang="zh-CN" altLang="en-US" sz="6000"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p>
          </p:txBody>
        </p:sp>
        <p:sp>
          <p:nvSpPr>
            <p:cNvPr id="44" name="文本框 43">
              <a:extLst>
                <a:ext uri="{FF2B5EF4-FFF2-40B4-BE49-F238E27FC236}">
                  <a16:creationId xmlns:a16="http://schemas.microsoft.com/office/drawing/2014/main" id="{FCDF8101-4CAC-1A6D-5C30-8086504EB821}"/>
                </a:ext>
              </a:extLst>
            </p:cNvPr>
            <p:cNvSpPr txBox="1"/>
            <p:nvPr/>
          </p:nvSpPr>
          <p:spPr>
            <a:xfrm>
              <a:off x="5312803" y="4493622"/>
              <a:ext cx="4155919" cy="276999"/>
            </a:xfrm>
            <a:prstGeom prst="rect">
              <a:avLst/>
            </a:prstGeom>
            <a:noFill/>
          </p:spPr>
          <p:txBody>
            <a:bodyPr wrap="square" rtlCol="0">
              <a:spAutoFit/>
            </a:bodyPr>
            <a:lstStyle/>
            <a:p>
              <a:pPr algn="ctr"/>
              <a:r>
                <a:rPr lang="en-US" altLang="zh-CN" sz="1200" dirty="0">
                  <a:solidFill>
                    <a:schemeClr val="bg1">
                      <a:lumMod val="65000"/>
                    </a:schemeClr>
                  </a:solidFill>
                </a:rPr>
                <a:t>Part One Midyear Work Summary Report Speech</a:t>
              </a:r>
              <a:endParaRPr lang="zh-CN" altLang="en-US" sz="1200" dirty="0">
                <a:solidFill>
                  <a:schemeClr val="bg1">
                    <a:lumMod val="65000"/>
                  </a:schemeClr>
                </a:solidFill>
              </a:endParaRPr>
            </a:p>
          </p:txBody>
        </p:sp>
      </p:grpSp>
      <p:grpSp>
        <p:nvGrpSpPr>
          <p:cNvPr id="86" name="组合 85">
            <a:extLst>
              <a:ext uri="{FF2B5EF4-FFF2-40B4-BE49-F238E27FC236}">
                <a16:creationId xmlns:a16="http://schemas.microsoft.com/office/drawing/2014/main" id="{6F135DBA-C47D-799D-C87A-7F30146DA7B1}"/>
              </a:ext>
            </a:extLst>
          </p:cNvPr>
          <p:cNvGrpSpPr/>
          <p:nvPr/>
        </p:nvGrpSpPr>
        <p:grpSpPr>
          <a:xfrm>
            <a:off x="4009841" y="2356742"/>
            <a:ext cx="6761843" cy="1015663"/>
            <a:chOff x="3918401" y="2031139"/>
            <a:chExt cx="6761843" cy="1015663"/>
          </a:xfrm>
        </p:grpSpPr>
        <p:sp>
          <p:nvSpPr>
            <p:cNvPr id="42" name="文本框 41">
              <a:extLst>
                <a:ext uri="{FF2B5EF4-FFF2-40B4-BE49-F238E27FC236}">
                  <a16:creationId xmlns:a16="http://schemas.microsoft.com/office/drawing/2014/main" id="{080AED08-B218-0B83-17B4-719F67B8FD20}"/>
                </a:ext>
              </a:extLst>
            </p:cNvPr>
            <p:cNvSpPr txBox="1"/>
            <p:nvPr/>
          </p:nvSpPr>
          <p:spPr>
            <a:xfrm>
              <a:off x="5667870" y="2031139"/>
              <a:ext cx="3234374" cy="1015663"/>
            </a:xfrm>
            <a:prstGeom prst="rect">
              <a:avLst/>
            </a:prstGeom>
            <a:noFill/>
          </p:spPr>
          <p:txBody>
            <a:bodyPr wrap="square" rtlCol="0">
              <a:spAutoFit/>
            </a:bodyPr>
            <a:lstStyle/>
            <a:p>
              <a:pPr algn="dist"/>
              <a:r>
                <a:rPr lang="zh-CN" altLang="en-US" sz="6000" b="1" dirty="0">
                  <a:gradFill flip="none" rotWithShape="1">
                    <a:gsLst>
                      <a:gs pos="84000">
                        <a:srgbClr val="F7BB2A"/>
                      </a:gs>
                      <a:gs pos="0">
                        <a:srgbClr val="FF7738"/>
                      </a:gs>
                    </a:gsLst>
                    <a:lin ang="8100000" scaled="1"/>
                    <a:tileRect/>
                  </a:gradFill>
                  <a:latin typeface="三极春联字体简" panose="00000500000000000000" pitchFamily="2" charset="-122"/>
                  <a:ea typeface="三极春联字体简" panose="00000500000000000000" pitchFamily="2" charset="-122"/>
                </a:rPr>
                <a:t>第一部分</a:t>
              </a:r>
            </a:p>
          </p:txBody>
        </p:sp>
        <p:cxnSp>
          <p:nvCxnSpPr>
            <p:cNvPr id="46" name="直接连接符 45">
              <a:extLst>
                <a:ext uri="{FF2B5EF4-FFF2-40B4-BE49-F238E27FC236}">
                  <a16:creationId xmlns:a16="http://schemas.microsoft.com/office/drawing/2014/main" id="{EB033304-19BD-2287-5F1F-BBD26222F683}"/>
                </a:ext>
              </a:extLst>
            </p:cNvPr>
            <p:cNvCxnSpPr/>
            <p:nvPr/>
          </p:nvCxnSpPr>
          <p:spPr>
            <a:xfrm>
              <a:off x="3918401" y="2538971"/>
              <a:ext cx="1618343" cy="0"/>
            </a:xfrm>
            <a:prstGeom prst="line">
              <a:avLst/>
            </a:prstGeom>
            <a:ln w="28575">
              <a:gradFill flip="none" rotWithShape="1">
                <a:gsLst>
                  <a:gs pos="0">
                    <a:srgbClr val="F7BB2A"/>
                  </a:gs>
                  <a:gs pos="10000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B09C76D-5A29-9BE6-4C5F-D3A371F9F11B}"/>
                </a:ext>
              </a:extLst>
            </p:cNvPr>
            <p:cNvCxnSpPr/>
            <p:nvPr/>
          </p:nvCxnSpPr>
          <p:spPr>
            <a:xfrm>
              <a:off x="9061901" y="2538971"/>
              <a:ext cx="1618343" cy="0"/>
            </a:xfrm>
            <a:prstGeom prst="line">
              <a:avLst/>
            </a:prstGeom>
            <a:ln w="28575">
              <a:gradFill flip="none" rotWithShape="1">
                <a:gsLst>
                  <a:gs pos="100000">
                    <a:srgbClr val="F7BB2A"/>
                  </a:gs>
                  <a:gs pos="0">
                    <a:srgbClr val="F7BB2A">
                      <a:alpha val="0"/>
                    </a:srgb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9C22B0F1-DAEA-CA56-9FBB-2E57B023B7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4971" y="1813577"/>
            <a:ext cx="6328121" cy="5234924"/>
          </a:xfrm>
          <a:prstGeom prst="rect">
            <a:avLst/>
          </a:prstGeom>
        </p:spPr>
      </p:pic>
    </p:spTree>
    <p:extLst>
      <p:ext uri="{BB962C8B-B14F-4D97-AF65-F5344CB8AC3E}">
        <p14:creationId xmlns:p14="http://schemas.microsoft.com/office/powerpoint/2010/main" val="2013600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15069-3C86-3961-15D9-BF02EF2F019B}"/>
              </a:ext>
            </a:extLst>
          </p:cNvPr>
          <p:cNvSpPr>
            <a:spLocks noGrp="1"/>
          </p:cNvSpPr>
          <p:nvPr>
            <p:ph type="title"/>
          </p:nvPr>
        </p:nvSpPr>
        <p:spPr/>
        <p:txBody>
          <a:body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p>
        </p:txBody>
      </p:sp>
      <p:pic>
        <p:nvPicPr>
          <p:cNvPr id="8" name="图片 7">
            <a:extLst>
              <a:ext uri="{FF2B5EF4-FFF2-40B4-BE49-F238E27FC236}">
                <a16:creationId xmlns:a16="http://schemas.microsoft.com/office/drawing/2014/main" id="{0BEC0F0B-9945-664B-9F7A-85769E38715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72450" y="269"/>
            <a:ext cx="4019550" cy="6857462"/>
          </a:xfrm>
          <a:prstGeom prst="rect">
            <a:avLst/>
          </a:prstGeom>
        </p:spPr>
      </p:pic>
      <p:pic>
        <p:nvPicPr>
          <p:cNvPr id="9" name="图片 8">
            <a:extLst>
              <a:ext uri="{FF2B5EF4-FFF2-40B4-BE49-F238E27FC236}">
                <a16:creationId xmlns:a16="http://schemas.microsoft.com/office/drawing/2014/main" id="{74F5A34C-588B-BF54-3B0A-848D00A958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606918" y="1276350"/>
            <a:ext cx="6289354" cy="5202854"/>
          </a:xfrm>
          <a:prstGeom prst="rect">
            <a:avLst/>
          </a:prstGeom>
        </p:spPr>
      </p:pic>
      <p:sp>
        <p:nvSpPr>
          <p:cNvPr id="18" name="椭圆 17">
            <a:extLst>
              <a:ext uri="{FF2B5EF4-FFF2-40B4-BE49-F238E27FC236}">
                <a16:creationId xmlns:a16="http://schemas.microsoft.com/office/drawing/2014/main" id="{9B1B17FB-A57B-BB26-5BDC-0BF60281003B}"/>
              </a:ext>
            </a:extLst>
          </p:cNvPr>
          <p:cNvSpPr/>
          <p:nvPr/>
        </p:nvSpPr>
        <p:spPr>
          <a:xfrm>
            <a:off x="6870533" y="-1475694"/>
            <a:ext cx="1150592" cy="1150592"/>
          </a:xfrm>
          <a:prstGeom prst="ellipse">
            <a:avLst/>
          </a:prstGeom>
          <a:gradFill>
            <a:gsLst>
              <a:gs pos="2000">
                <a:srgbClr val="FF7738"/>
              </a:gs>
              <a:gs pos="100000">
                <a:srgbClr val="FFCE77"/>
              </a:gs>
            </a:gsLst>
            <a:lin ang="18900000" scaled="1"/>
          </a:gradFill>
          <a:ln w="25400">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rgbClr val="FEFABC"/>
              </a:solidFill>
              <a:latin typeface="阿里巴巴普惠体" panose="00020600040101010101" pitchFamily="18" charset="-122"/>
              <a:ea typeface="思源黑体 Normal" panose="020B0400000000000000" pitchFamily="34" charset="-122"/>
              <a:sym typeface="Bebas" pitchFamily="2" charset="0"/>
            </a:endParaRPr>
          </a:p>
        </p:txBody>
      </p:sp>
      <p:sp>
        <p:nvSpPr>
          <p:cNvPr id="19" name="椭圆 18">
            <a:extLst>
              <a:ext uri="{FF2B5EF4-FFF2-40B4-BE49-F238E27FC236}">
                <a16:creationId xmlns:a16="http://schemas.microsoft.com/office/drawing/2014/main" id="{E0BE14D5-80A2-AC5D-8A5E-E6B6565F9721}"/>
              </a:ext>
            </a:extLst>
          </p:cNvPr>
          <p:cNvSpPr/>
          <p:nvPr/>
        </p:nvSpPr>
        <p:spPr>
          <a:xfrm>
            <a:off x="5487880" y="-1483594"/>
            <a:ext cx="1150592" cy="1150592"/>
          </a:xfrm>
          <a:prstGeom prst="ellipse">
            <a:avLst/>
          </a:prstGeom>
          <a:gradFill>
            <a:gsLst>
              <a:gs pos="2000">
                <a:srgbClr val="299171"/>
              </a:gs>
              <a:gs pos="100000">
                <a:srgbClr val="57D1DE"/>
              </a:gs>
            </a:gsLst>
            <a:lin ang="18900000" scaled="1"/>
          </a:gradFill>
          <a:ln w="25400">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sym typeface="Bebas" pitchFamily="2" charset="0"/>
            </a:endParaRPr>
          </a:p>
        </p:txBody>
      </p:sp>
      <p:grpSp>
        <p:nvGrpSpPr>
          <p:cNvPr id="24" name="组合 23">
            <a:extLst>
              <a:ext uri="{FF2B5EF4-FFF2-40B4-BE49-F238E27FC236}">
                <a16:creationId xmlns:a16="http://schemas.microsoft.com/office/drawing/2014/main" id="{C4236DE8-F923-42C0-A9B7-E97C750E5873}"/>
              </a:ext>
            </a:extLst>
          </p:cNvPr>
          <p:cNvGrpSpPr/>
          <p:nvPr/>
        </p:nvGrpSpPr>
        <p:grpSpPr>
          <a:xfrm>
            <a:off x="696686" y="1470706"/>
            <a:ext cx="6749143" cy="1477053"/>
            <a:chOff x="696686" y="1470706"/>
            <a:chExt cx="6749143" cy="1477053"/>
          </a:xfrm>
        </p:grpSpPr>
        <p:sp>
          <p:nvSpPr>
            <p:cNvPr id="13" name="矩形: 单圆角 12">
              <a:extLst>
                <a:ext uri="{FF2B5EF4-FFF2-40B4-BE49-F238E27FC236}">
                  <a16:creationId xmlns:a16="http://schemas.microsoft.com/office/drawing/2014/main" id="{45C23591-A26F-E114-8897-71E2BA8F4DCD}"/>
                </a:ext>
              </a:extLst>
            </p:cNvPr>
            <p:cNvSpPr/>
            <p:nvPr/>
          </p:nvSpPr>
          <p:spPr>
            <a:xfrm>
              <a:off x="696686" y="1470706"/>
              <a:ext cx="6749143" cy="1475694"/>
            </a:xfrm>
            <a:prstGeom prst="round1Rect">
              <a:avLst/>
            </a:prstGeom>
            <a:solidFill>
              <a:schemeClr val="bg1"/>
            </a:solidFill>
            <a:ln>
              <a:noFill/>
            </a:ln>
            <a:effectLst>
              <a:outerShdw blurRad="139700" algn="ctr"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15">
              <a:extLst>
                <a:ext uri="{FF2B5EF4-FFF2-40B4-BE49-F238E27FC236}">
                  <a16:creationId xmlns:a16="http://schemas.microsoft.com/office/drawing/2014/main" id="{A9AA3DFB-2D6B-711E-8096-DB3E94B96448}"/>
                </a:ext>
              </a:extLst>
            </p:cNvPr>
            <p:cNvSpPr/>
            <p:nvPr/>
          </p:nvSpPr>
          <p:spPr>
            <a:xfrm rot="5400000">
              <a:off x="561182" y="1607570"/>
              <a:ext cx="1475693" cy="1204685"/>
            </a:xfrm>
            <a:custGeom>
              <a:avLst/>
              <a:gdLst>
                <a:gd name="connsiteX0" fmla="*/ 0 w 1475696"/>
                <a:gd name="connsiteY0" fmla="*/ 1393374 h 1393374"/>
                <a:gd name="connsiteX1" fmla="*/ 0 w 1475696"/>
                <a:gd name="connsiteY1" fmla="*/ 261260 h 1393374"/>
                <a:gd name="connsiteX2" fmla="*/ 3 w 1475696"/>
                <a:gd name="connsiteY2" fmla="*/ 261260 h 1393374"/>
                <a:gd name="connsiteX3" fmla="*/ 737849 w 1475696"/>
                <a:gd name="connsiteY3" fmla="*/ 0 h 1393374"/>
                <a:gd name="connsiteX4" fmla="*/ 1475696 w 1475696"/>
                <a:gd name="connsiteY4" fmla="*/ 261260 h 1393374"/>
                <a:gd name="connsiteX5" fmla="*/ 1475695 w 1475696"/>
                <a:gd name="connsiteY5" fmla="*/ 261260 h 1393374"/>
                <a:gd name="connsiteX6" fmla="*/ 1475695 w 1475696"/>
                <a:gd name="connsiteY6" fmla="*/ 1393374 h 13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696" h="1393374">
                  <a:moveTo>
                    <a:pt x="0" y="1393374"/>
                  </a:moveTo>
                  <a:lnTo>
                    <a:pt x="0" y="261260"/>
                  </a:lnTo>
                  <a:lnTo>
                    <a:pt x="3" y="261260"/>
                  </a:lnTo>
                  <a:lnTo>
                    <a:pt x="737849" y="0"/>
                  </a:lnTo>
                  <a:lnTo>
                    <a:pt x="1475696" y="261260"/>
                  </a:lnTo>
                  <a:lnTo>
                    <a:pt x="1475695" y="261260"/>
                  </a:lnTo>
                  <a:lnTo>
                    <a:pt x="1475695" y="1393374"/>
                  </a:lnTo>
                  <a:close/>
                </a:path>
              </a:pathLst>
            </a:custGeom>
            <a:gradFill flip="none" rotWithShape="1">
              <a:gsLst>
                <a:gs pos="2000">
                  <a:srgbClr val="299171"/>
                </a:gs>
                <a:gs pos="100000">
                  <a:srgbClr val="57D1DE"/>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sp>
          <p:nvSpPr>
            <p:cNvPr id="20" name="文本框 19">
              <a:extLst>
                <a:ext uri="{FF2B5EF4-FFF2-40B4-BE49-F238E27FC236}">
                  <a16:creationId xmlns:a16="http://schemas.microsoft.com/office/drawing/2014/main" id="{FF067936-0210-581E-B7DF-D8830FA7EB76}"/>
                </a:ext>
              </a:extLst>
            </p:cNvPr>
            <p:cNvSpPr txBox="1"/>
            <p:nvPr/>
          </p:nvSpPr>
          <p:spPr>
            <a:xfrm>
              <a:off x="907143" y="1911176"/>
              <a:ext cx="783772" cy="584775"/>
            </a:xfrm>
            <a:prstGeom prst="rect">
              <a:avLst/>
            </a:prstGeom>
            <a:noFill/>
          </p:spPr>
          <p:txBody>
            <a:bodyPr wrap="square" rtlCol="0">
              <a:spAutoFit/>
            </a:bodyPr>
            <a:lstStyle/>
            <a:p>
              <a:r>
                <a:rPr lang="en-US" altLang="zh-CN" sz="3200" dirty="0">
                  <a:solidFill>
                    <a:schemeClr val="bg1"/>
                  </a:solidFill>
                </a:rPr>
                <a:t>01</a:t>
              </a:r>
              <a:endParaRPr lang="zh-CN" altLang="en-US" sz="3200" dirty="0">
                <a:solidFill>
                  <a:schemeClr val="bg1"/>
                </a:solidFill>
              </a:endParaRPr>
            </a:p>
          </p:txBody>
        </p:sp>
        <p:grpSp>
          <p:nvGrpSpPr>
            <p:cNvPr id="23" name="组合 22">
              <a:extLst>
                <a:ext uri="{FF2B5EF4-FFF2-40B4-BE49-F238E27FC236}">
                  <a16:creationId xmlns:a16="http://schemas.microsoft.com/office/drawing/2014/main" id="{B9522058-642C-1C84-8805-C515B05CB136}"/>
                </a:ext>
              </a:extLst>
            </p:cNvPr>
            <p:cNvGrpSpPr/>
            <p:nvPr/>
          </p:nvGrpSpPr>
          <p:grpSpPr>
            <a:xfrm>
              <a:off x="2061212" y="1712832"/>
              <a:ext cx="5083234" cy="998046"/>
              <a:chOff x="2076451" y="1741898"/>
              <a:chExt cx="5083234" cy="998046"/>
            </a:xfrm>
          </p:grpSpPr>
          <p:sp>
            <p:nvSpPr>
              <p:cNvPr id="21" name="文本框 20">
                <a:extLst>
                  <a:ext uri="{FF2B5EF4-FFF2-40B4-BE49-F238E27FC236}">
                    <a16:creationId xmlns:a16="http://schemas.microsoft.com/office/drawing/2014/main" id="{B319CC0E-6795-6A9F-2CEF-FBA4061B56F8}"/>
                  </a:ext>
                </a:extLst>
              </p:cNvPr>
              <p:cNvSpPr txBox="1"/>
              <p:nvPr/>
            </p:nvSpPr>
            <p:spPr>
              <a:xfrm>
                <a:off x="2076451" y="1741898"/>
                <a:ext cx="2133781"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panose="020B0500000000000000" pitchFamily="34" charset="-122"/>
                  </a:rPr>
                  <a:t>工作岗位职责</a:t>
                </a:r>
              </a:p>
            </p:txBody>
          </p:sp>
          <p:sp>
            <p:nvSpPr>
              <p:cNvPr id="22" name="文本框 21">
                <a:extLst>
                  <a:ext uri="{FF2B5EF4-FFF2-40B4-BE49-F238E27FC236}">
                    <a16:creationId xmlns:a16="http://schemas.microsoft.com/office/drawing/2014/main" id="{E8A2A3EF-0B29-BB50-BCBB-9D82749E8B7F}"/>
                  </a:ext>
                </a:extLst>
              </p:cNvPr>
              <p:cNvSpPr txBox="1"/>
              <p:nvPr/>
            </p:nvSpPr>
            <p:spPr>
              <a:xfrm>
                <a:off x="2076451" y="2119518"/>
                <a:ext cx="5083234" cy="620426"/>
              </a:xfrm>
              <a:prstGeom prst="rect">
                <a:avLst/>
              </a:prstGeom>
              <a:noFill/>
            </p:spPr>
            <p:txBody>
              <a:bodyPr wrap="square" rtlCol="0">
                <a:spAutoFit/>
              </a:bodyPr>
              <a:lstStyle>
                <a:defPPr>
                  <a:defRPr lang="zh-CN"/>
                </a:defPPr>
                <a:lvl1pPr algn="ct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l"/>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panose="020B0500000000000000" pitchFamily="34" charset="-122"/>
                  </a:rPr>
                  <a:t>在此处添加内容在此次添加内容在此处添加内容在此次添加内容在此处添加内容在此次添加内容在此处添加内容 </a:t>
                </a:r>
              </a:p>
            </p:txBody>
          </p:sp>
        </p:grpSp>
      </p:grpSp>
      <p:grpSp>
        <p:nvGrpSpPr>
          <p:cNvPr id="25" name="组合 24">
            <a:extLst>
              <a:ext uri="{FF2B5EF4-FFF2-40B4-BE49-F238E27FC236}">
                <a16:creationId xmlns:a16="http://schemas.microsoft.com/office/drawing/2014/main" id="{7DBC0EC1-B12C-3DDD-CDD1-525C59290CA6}"/>
              </a:ext>
            </a:extLst>
          </p:cNvPr>
          <p:cNvGrpSpPr/>
          <p:nvPr/>
        </p:nvGrpSpPr>
        <p:grpSpPr>
          <a:xfrm>
            <a:off x="696686" y="3150967"/>
            <a:ext cx="6749143" cy="1477056"/>
            <a:chOff x="696686" y="1470706"/>
            <a:chExt cx="6749143" cy="1477056"/>
          </a:xfrm>
        </p:grpSpPr>
        <p:sp>
          <p:nvSpPr>
            <p:cNvPr id="26" name="矩形: 单圆角 25">
              <a:extLst>
                <a:ext uri="{FF2B5EF4-FFF2-40B4-BE49-F238E27FC236}">
                  <a16:creationId xmlns:a16="http://schemas.microsoft.com/office/drawing/2014/main" id="{45BED450-11FF-C4EE-1BFE-9F293EB84B24}"/>
                </a:ext>
              </a:extLst>
            </p:cNvPr>
            <p:cNvSpPr/>
            <p:nvPr/>
          </p:nvSpPr>
          <p:spPr>
            <a:xfrm>
              <a:off x="696686" y="1470706"/>
              <a:ext cx="6749143" cy="1475694"/>
            </a:xfrm>
            <a:prstGeom prst="round1Rect">
              <a:avLst/>
            </a:prstGeom>
            <a:solidFill>
              <a:schemeClr val="bg1"/>
            </a:solidFill>
            <a:ln>
              <a:noFill/>
            </a:ln>
            <a:effectLst>
              <a:outerShdw blurRad="139700" algn="ctr"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0254BFD2-7CB6-742C-E643-A8EF2D69880E}"/>
                </a:ext>
              </a:extLst>
            </p:cNvPr>
            <p:cNvSpPr/>
            <p:nvPr/>
          </p:nvSpPr>
          <p:spPr>
            <a:xfrm rot="5400000">
              <a:off x="561181" y="1607571"/>
              <a:ext cx="1475696" cy="1204685"/>
            </a:xfrm>
            <a:custGeom>
              <a:avLst/>
              <a:gdLst>
                <a:gd name="connsiteX0" fmla="*/ 0 w 1475696"/>
                <a:gd name="connsiteY0" fmla="*/ 1393374 h 1393374"/>
                <a:gd name="connsiteX1" fmla="*/ 0 w 1475696"/>
                <a:gd name="connsiteY1" fmla="*/ 261260 h 1393374"/>
                <a:gd name="connsiteX2" fmla="*/ 3 w 1475696"/>
                <a:gd name="connsiteY2" fmla="*/ 261260 h 1393374"/>
                <a:gd name="connsiteX3" fmla="*/ 737849 w 1475696"/>
                <a:gd name="connsiteY3" fmla="*/ 0 h 1393374"/>
                <a:gd name="connsiteX4" fmla="*/ 1475696 w 1475696"/>
                <a:gd name="connsiteY4" fmla="*/ 261260 h 1393374"/>
                <a:gd name="connsiteX5" fmla="*/ 1475695 w 1475696"/>
                <a:gd name="connsiteY5" fmla="*/ 261260 h 1393374"/>
                <a:gd name="connsiteX6" fmla="*/ 1475695 w 1475696"/>
                <a:gd name="connsiteY6" fmla="*/ 1393374 h 13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696" h="1393374">
                  <a:moveTo>
                    <a:pt x="0" y="1393374"/>
                  </a:moveTo>
                  <a:lnTo>
                    <a:pt x="0" y="261260"/>
                  </a:lnTo>
                  <a:lnTo>
                    <a:pt x="3" y="261260"/>
                  </a:lnTo>
                  <a:lnTo>
                    <a:pt x="737849" y="0"/>
                  </a:lnTo>
                  <a:lnTo>
                    <a:pt x="1475696" y="261260"/>
                  </a:lnTo>
                  <a:lnTo>
                    <a:pt x="1475695" y="261260"/>
                  </a:lnTo>
                  <a:lnTo>
                    <a:pt x="1475695" y="1393374"/>
                  </a:lnTo>
                  <a:close/>
                </a:path>
              </a:pathLst>
            </a:custGeom>
            <a:gradFill flip="none" rotWithShape="1">
              <a:gsLst>
                <a:gs pos="2000">
                  <a:srgbClr val="FF7738"/>
                </a:gs>
                <a:gs pos="100000">
                  <a:srgbClr val="FFCE77"/>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rgbClr val="FEFABC"/>
                </a:solidFill>
                <a:latin typeface="阿里巴巴普惠体" panose="00020600040101010101" pitchFamily="18" charset="-122"/>
                <a:ea typeface="思源黑体 Normal" panose="020B0400000000000000" pitchFamily="34" charset="-122"/>
              </a:endParaRPr>
            </a:p>
          </p:txBody>
        </p:sp>
        <p:sp>
          <p:nvSpPr>
            <p:cNvPr id="28" name="文本框 27">
              <a:extLst>
                <a:ext uri="{FF2B5EF4-FFF2-40B4-BE49-F238E27FC236}">
                  <a16:creationId xmlns:a16="http://schemas.microsoft.com/office/drawing/2014/main" id="{DE05276D-CC10-0FB1-BF7F-60C333CD7646}"/>
                </a:ext>
              </a:extLst>
            </p:cNvPr>
            <p:cNvSpPr txBox="1"/>
            <p:nvPr/>
          </p:nvSpPr>
          <p:spPr>
            <a:xfrm>
              <a:off x="907143" y="1911176"/>
              <a:ext cx="783772" cy="584775"/>
            </a:xfrm>
            <a:prstGeom prst="rect">
              <a:avLst/>
            </a:prstGeom>
            <a:noFill/>
          </p:spPr>
          <p:txBody>
            <a:bodyPr wrap="square" rtlCol="0">
              <a:spAutoFit/>
            </a:bodyPr>
            <a:lstStyle/>
            <a:p>
              <a:r>
                <a:rPr lang="en-US" altLang="zh-CN" sz="3200" dirty="0">
                  <a:solidFill>
                    <a:schemeClr val="bg1"/>
                  </a:solidFill>
                </a:rPr>
                <a:t>02</a:t>
              </a:r>
              <a:endParaRPr lang="zh-CN" altLang="en-US" sz="3200" dirty="0">
                <a:solidFill>
                  <a:schemeClr val="bg1"/>
                </a:solidFill>
              </a:endParaRPr>
            </a:p>
          </p:txBody>
        </p:sp>
        <p:grpSp>
          <p:nvGrpSpPr>
            <p:cNvPr id="29" name="组合 28">
              <a:extLst>
                <a:ext uri="{FF2B5EF4-FFF2-40B4-BE49-F238E27FC236}">
                  <a16:creationId xmlns:a16="http://schemas.microsoft.com/office/drawing/2014/main" id="{4A593841-9AA4-0100-AD3D-072F269D3723}"/>
                </a:ext>
              </a:extLst>
            </p:cNvPr>
            <p:cNvGrpSpPr/>
            <p:nvPr/>
          </p:nvGrpSpPr>
          <p:grpSpPr>
            <a:xfrm>
              <a:off x="2061212" y="1712832"/>
              <a:ext cx="5083234" cy="998046"/>
              <a:chOff x="2076451" y="1741898"/>
              <a:chExt cx="5083234" cy="998046"/>
            </a:xfrm>
          </p:grpSpPr>
          <p:sp>
            <p:nvSpPr>
              <p:cNvPr id="30" name="文本框 29">
                <a:extLst>
                  <a:ext uri="{FF2B5EF4-FFF2-40B4-BE49-F238E27FC236}">
                    <a16:creationId xmlns:a16="http://schemas.microsoft.com/office/drawing/2014/main" id="{CEEBA658-F7A3-5D43-F4E4-89BC4BB2E104}"/>
                  </a:ext>
                </a:extLst>
              </p:cNvPr>
              <p:cNvSpPr txBox="1"/>
              <p:nvPr/>
            </p:nvSpPr>
            <p:spPr>
              <a:xfrm>
                <a:off x="2076451" y="1741898"/>
                <a:ext cx="2133781" cy="461665"/>
              </a:xfrm>
              <a:prstGeom prst="rect">
                <a:avLst/>
              </a:prstGeom>
              <a:noFill/>
            </p:spPr>
            <p:txBody>
              <a:bodyPr wrap="square" rtlCol="0">
                <a:spAutoFit/>
                <a:scene3d>
                  <a:camera prst="orthographicFront"/>
                  <a:lightRig rig="threePt" dir="t"/>
                </a:scene3d>
                <a:sp3d contourW="12700"/>
              </a:bodyPr>
              <a:lstStyle>
                <a:defPPr>
                  <a:defRPr lang="zh-CN"/>
                </a:defPPr>
                <a:lvl1pPr>
                  <a:defRPr sz="2400" b="1">
                    <a:solidFill>
                      <a:schemeClr val="tx1">
                        <a:lumMod val="85000"/>
                        <a:lumOff val="15000"/>
                      </a:schemeClr>
                    </a:solidFill>
                    <a:latin typeface="思源黑体" panose="020B0500000000000000" pitchFamily="34" charset="-122"/>
                    <a:ea typeface="思源黑体" panose="020B0500000000000000" pitchFamily="34" charset="-122"/>
                    <a:cs typeface="+mn-ea"/>
                  </a:defRPr>
                </a:lvl1pPr>
              </a:lstStyle>
              <a:p>
                <a:r>
                  <a:rPr lang="zh-CN" altLang="en-US"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panose="020B0500000000000000" pitchFamily="34" charset="-122"/>
                  </a:rPr>
                  <a:t>工作岗位职责</a:t>
                </a:r>
              </a:p>
            </p:txBody>
          </p:sp>
          <p:sp>
            <p:nvSpPr>
              <p:cNvPr id="31" name="文本框 30">
                <a:extLst>
                  <a:ext uri="{FF2B5EF4-FFF2-40B4-BE49-F238E27FC236}">
                    <a16:creationId xmlns:a16="http://schemas.microsoft.com/office/drawing/2014/main" id="{BE7E41A0-E22A-8750-5DF4-7E77AEB61C16}"/>
                  </a:ext>
                </a:extLst>
              </p:cNvPr>
              <p:cNvSpPr txBox="1"/>
              <p:nvPr/>
            </p:nvSpPr>
            <p:spPr>
              <a:xfrm>
                <a:off x="2076451" y="2119518"/>
                <a:ext cx="5083234" cy="620426"/>
              </a:xfrm>
              <a:prstGeom prst="rect">
                <a:avLst/>
              </a:prstGeom>
              <a:noFill/>
            </p:spPr>
            <p:txBody>
              <a:bodyPr wrap="square" rtlCol="0">
                <a:spAutoFit/>
              </a:bodyPr>
              <a:lstStyle>
                <a:defPPr>
                  <a:defRPr lang="zh-CN"/>
                </a:defPPr>
                <a:lvl1pPr algn="ct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l"/>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panose="020B0500000000000000" pitchFamily="34" charset="-122"/>
                  </a:rPr>
                  <a:t>在此处添加内容在此次添加内容在此处添加内容在此次添加内容在此处添加内容在此次添加内容在此处添加内容 </a:t>
                </a:r>
              </a:p>
            </p:txBody>
          </p:sp>
        </p:grpSp>
      </p:grpSp>
      <p:grpSp>
        <p:nvGrpSpPr>
          <p:cNvPr id="32" name="组合 31">
            <a:extLst>
              <a:ext uri="{FF2B5EF4-FFF2-40B4-BE49-F238E27FC236}">
                <a16:creationId xmlns:a16="http://schemas.microsoft.com/office/drawing/2014/main" id="{A41D7A00-E217-B2C2-37A1-6EF396D6F8C1}"/>
              </a:ext>
            </a:extLst>
          </p:cNvPr>
          <p:cNvGrpSpPr/>
          <p:nvPr/>
        </p:nvGrpSpPr>
        <p:grpSpPr>
          <a:xfrm>
            <a:off x="696686" y="4831228"/>
            <a:ext cx="6749143" cy="1480782"/>
            <a:chOff x="696686" y="1470706"/>
            <a:chExt cx="6749143" cy="1480782"/>
          </a:xfrm>
        </p:grpSpPr>
        <p:sp>
          <p:nvSpPr>
            <p:cNvPr id="33" name="矩形: 单圆角 32">
              <a:extLst>
                <a:ext uri="{FF2B5EF4-FFF2-40B4-BE49-F238E27FC236}">
                  <a16:creationId xmlns:a16="http://schemas.microsoft.com/office/drawing/2014/main" id="{E18457C6-213E-2FEB-E047-E12EBA3CB133}"/>
                </a:ext>
              </a:extLst>
            </p:cNvPr>
            <p:cNvSpPr/>
            <p:nvPr/>
          </p:nvSpPr>
          <p:spPr>
            <a:xfrm>
              <a:off x="696686" y="1470706"/>
              <a:ext cx="6749143" cy="1475694"/>
            </a:xfrm>
            <a:prstGeom prst="round1Rect">
              <a:avLst/>
            </a:prstGeom>
            <a:solidFill>
              <a:schemeClr val="bg1"/>
            </a:solidFill>
            <a:ln>
              <a:noFill/>
            </a:ln>
            <a:effectLst>
              <a:outerShdw blurRad="139700" algn="ctr"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8CAD28C4-1587-4C17-0F82-8D62CC35FEC3}"/>
                </a:ext>
              </a:extLst>
            </p:cNvPr>
            <p:cNvSpPr/>
            <p:nvPr/>
          </p:nvSpPr>
          <p:spPr>
            <a:xfrm rot="5400000">
              <a:off x="561181" y="1611297"/>
              <a:ext cx="1475696" cy="1204685"/>
            </a:xfrm>
            <a:custGeom>
              <a:avLst/>
              <a:gdLst>
                <a:gd name="connsiteX0" fmla="*/ 0 w 1475696"/>
                <a:gd name="connsiteY0" fmla="*/ 1393374 h 1393374"/>
                <a:gd name="connsiteX1" fmla="*/ 0 w 1475696"/>
                <a:gd name="connsiteY1" fmla="*/ 261260 h 1393374"/>
                <a:gd name="connsiteX2" fmla="*/ 3 w 1475696"/>
                <a:gd name="connsiteY2" fmla="*/ 261260 h 1393374"/>
                <a:gd name="connsiteX3" fmla="*/ 737849 w 1475696"/>
                <a:gd name="connsiteY3" fmla="*/ 0 h 1393374"/>
                <a:gd name="connsiteX4" fmla="*/ 1475696 w 1475696"/>
                <a:gd name="connsiteY4" fmla="*/ 261260 h 1393374"/>
                <a:gd name="connsiteX5" fmla="*/ 1475695 w 1475696"/>
                <a:gd name="connsiteY5" fmla="*/ 261260 h 1393374"/>
                <a:gd name="connsiteX6" fmla="*/ 1475695 w 1475696"/>
                <a:gd name="connsiteY6" fmla="*/ 1393374 h 13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696" h="1393374">
                  <a:moveTo>
                    <a:pt x="0" y="1393374"/>
                  </a:moveTo>
                  <a:lnTo>
                    <a:pt x="0" y="261260"/>
                  </a:lnTo>
                  <a:lnTo>
                    <a:pt x="3" y="261260"/>
                  </a:lnTo>
                  <a:lnTo>
                    <a:pt x="737849" y="0"/>
                  </a:lnTo>
                  <a:lnTo>
                    <a:pt x="1475696" y="261260"/>
                  </a:lnTo>
                  <a:lnTo>
                    <a:pt x="1475695" y="261260"/>
                  </a:lnTo>
                  <a:lnTo>
                    <a:pt x="1475695" y="1393374"/>
                  </a:lnTo>
                  <a:close/>
                </a:path>
              </a:pathLst>
            </a:custGeom>
            <a:gradFill flip="none" rotWithShape="1">
              <a:gsLst>
                <a:gs pos="2000">
                  <a:srgbClr val="299171"/>
                </a:gs>
                <a:gs pos="100000">
                  <a:srgbClr val="57D1DE"/>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sp>
          <p:nvSpPr>
            <p:cNvPr id="35" name="文本框 34">
              <a:extLst>
                <a:ext uri="{FF2B5EF4-FFF2-40B4-BE49-F238E27FC236}">
                  <a16:creationId xmlns:a16="http://schemas.microsoft.com/office/drawing/2014/main" id="{E872F332-81C4-C791-805B-38BCCDE6CE97}"/>
                </a:ext>
              </a:extLst>
            </p:cNvPr>
            <p:cNvSpPr txBox="1"/>
            <p:nvPr/>
          </p:nvSpPr>
          <p:spPr>
            <a:xfrm>
              <a:off x="907143" y="1911176"/>
              <a:ext cx="783772" cy="584775"/>
            </a:xfrm>
            <a:prstGeom prst="rect">
              <a:avLst/>
            </a:prstGeom>
            <a:noFill/>
          </p:spPr>
          <p:txBody>
            <a:bodyPr wrap="square" rtlCol="0">
              <a:spAutoFit/>
            </a:bodyPr>
            <a:lstStyle/>
            <a:p>
              <a:r>
                <a:rPr lang="en-US" altLang="zh-CN" sz="3200" dirty="0">
                  <a:solidFill>
                    <a:schemeClr val="bg1"/>
                  </a:solidFill>
                </a:rPr>
                <a:t>03</a:t>
              </a:r>
              <a:endParaRPr lang="zh-CN" altLang="en-US" sz="3200" dirty="0">
                <a:solidFill>
                  <a:schemeClr val="bg1"/>
                </a:solidFill>
              </a:endParaRPr>
            </a:p>
          </p:txBody>
        </p:sp>
        <p:grpSp>
          <p:nvGrpSpPr>
            <p:cNvPr id="36" name="组合 35">
              <a:extLst>
                <a:ext uri="{FF2B5EF4-FFF2-40B4-BE49-F238E27FC236}">
                  <a16:creationId xmlns:a16="http://schemas.microsoft.com/office/drawing/2014/main" id="{2A5706D9-F007-B63B-3FE2-854AA81BFABA}"/>
                </a:ext>
              </a:extLst>
            </p:cNvPr>
            <p:cNvGrpSpPr/>
            <p:nvPr/>
          </p:nvGrpSpPr>
          <p:grpSpPr>
            <a:xfrm>
              <a:off x="2061212" y="1712832"/>
              <a:ext cx="5083234" cy="998046"/>
              <a:chOff x="2076451" y="1741898"/>
              <a:chExt cx="5083234" cy="998046"/>
            </a:xfrm>
          </p:grpSpPr>
          <p:sp>
            <p:nvSpPr>
              <p:cNvPr id="37" name="文本框 36">
                <a:extLst>
                  <a:ext uri="{FF2B5EF4-FFF2-40B4-BE49-F238E27FC236}">
                    <a16:creationId xmlns:a16="http://schemas.microsoft.com/office/drawing/2014/main" id="{D7A4E68F-E6B0-0628-2493-5BAD2093A344}"/>
                  </a:ext>
                </a:extLst>
              </p:cNvPr>
              <p:cNvSpPr txBox="1"/>
              <p:nvPr/>
            </p:nvSpPr>
            <p:spPr>
              <a:xfrm>
                <a:off x="2076451" y="1741898"/>
                <a:ext cx="2133781" cy="461665"/>
              </a:xfrm>
              <a:prstGeom prst="rect">
                <a:avLst/>
              </a:prstGeom>
              <a:noFill/>
            </p:spPr>
            <p:txBody>
              <a:bodyPr wrap="square" rtlCol="0">
                <a:spAutoFit/>
                <a:scene3d>
                  <a:camera prst="orthographicFront"/>
                  <a:lightRig rig="threePt" dir="t"/>
                </a:scene3d>
                <a:sp3d contourW="12700"/>
              </a:bodyPr>
              <a:lstStyle>
                <a:defPPr>
                  <a:defRPr lang="zh-CN"/>
                </a:defPPr>
                <a:lvl1pPr>
                  <a:defRPr sz="2400" b="1">
                    <a:solidFill>
                      <a:schemeClr val="tx1">
                        <a:lumMod val="85000"/>
                        <a:lumOff val="15000"/>
                      </a:schemeClr>
                    </a:solidFill>
                    <a:latin typeface="思源黑体" panose="020B0500000000000000" pitchFamily="34" charset="-122"/>
                    <a:ea typeface="思源黑体" panose="020B0500000000000000" pitchFamily="34" charset="-122"/>
                    <a:cs typeface="+mn-ea"/>
                  </a:defRPr>
                </a:lvl1pPr>
              </a:lstStyle>
              <a:p>
                <a:r>
                  <a:rPr lang="zh-CN" altLang="en-US"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panose="020B0500000000000000" pitchFamily="34" charset="-122"/>
                  </a:rPr>
                  <a:t>工作岗位职责</a:t>
                </a:r>
              </a:p>
            </p:txBody>
          </p:sp>
          <p:sp>
            <p:nvSpPr>
              <p:cNvPr id="38" name="文本框 37">
                <a:extLst>
                  <a:ext uri="{FF2B5EF4-FFF2-40B4-BE49-F238E27FC236}">
                    <a16:creationId xmlns:a16="http://schemas.microsoft.com/office/drawing/2014/main" id="{9A19A37A-87AB-B578-D40D-14A3BF80D208}"/>
                  </a:ext>
                </a:extLst>
              </p:cNvPr>
              <p:cNvSpPr txBox="1"/>
              <p:nvPr/>
            </p:nvSpPr>
            <p:spPr>
              <a:xfrm>
                <a:off x="2076451" y="2119518"/>
                <a:ext cx="5083234" cy="620426"/>
              </a:xfrm>
              <a:prstGeom prst="rect">
                <a:avLst/>
              </a:prstGeom>
              <a:noFill/>
            </p:spPr>
            <p:txBody>
              <a:bodyPr wrap="square" rtlCol="0">
                <a:spAutoFit/>
              </a:bodyPr>
              <a:lstStyle>
                <a:defPPr>
                  <a:defRPr lang="zh-CN"/>
                </a:defPPr>
                <a:lvl1pPr algn="ct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l"/>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panose="020B0500000000000000" pitchFamily="34" charset="-122"/>
                  </a:rPr>
                  <a:t>在此处添加内容在此次添加内容在此处添加内容在此次添加内容在此处添加内容在此次添加内容在此处添加内容 </a:t>
                </a:r>
              </a:p>
            </p:txBody>
          </p:sp>
        </p:grpSp>
      </p:grpSp>
    </p:spTree>
    <p:extLst>
      <p:ext uri="{BB962C8B-B14F-4D97-AF65-F5344CB8AC3E}">
        <p14:creationId xmlns:p14="http://schemas.microsoft.com/office/powerpoint/2010/main" val="37183666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Effect transition="in" filter="fade">
                                      <p:cBhvr>
                                        <p:cTn id="9" dur="10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Effect transition="in" filter="fade">
                                      <p:cBhvr>
                                        <p:cTn id="14" dur="1000"/>
                                        <p:tgtEl>
                                          <p:spTgt spid="19"/>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250"/>
                                        <p:tgtEl>
                                          <p:spTgt spid="9"/>
                                        </p:tgtEl>
                                      </p:cBhvr>
                                    </p:animEffect>
                                    <p:anim calcmode="lin" valueType="num">
                                      <p:cBhvr>
                                        <p:cTn id="38" dur="1250" fill="hold"/>
                                        <p:tgtEl>
                                          <p:spTgt spid="9"/>
                                        </p:tgtEl>
                                        <p:attrNameLst>
                                          <p:attrName>ppt_x</p:attrName>
                                        </p:attrNameLst>
                                      </p:cBhvr>
                                      <p:tavLst>
                                        <p:tav tm="0">
                                          <p:val>
                                            <p:strVal val="#ppt_x"/>
                                          </p:val>
                                        </p:tav>
                                        <p:tav tm="100000">
                                          <p:val>
                                            <p:strVal val="#ppt_x"/>
                                          </p:val>
                                        </p:tav>
                                      </p:tavLst>
                                    </p:anim>
                                    <p:anim calcmode="lin" valueType="num">
                                      <p:cBhvr>
                                        <p:cTn id="39" dur="1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C2DC9-D8E0-AC60-FDB1-9DF3FBE93FA0}"/>
              </a:ext>
            </a:extLst>
          </p:cNvPr>
          <p:cNvSpPr>
            <a:spLocks noGrp="1"/>
          </p:cNvSpPr>
          <p:nvPr>
            <p:ph type="title"/>
          </p:nvPr>
        </p:nvSpPr>
        <p:spPr/>
        <p:txBody>
          <a:bodyPr/>
          <a:lstStyle/>
          <a:p>
            <a:r>
              <a:rPr lang="zh-CN" altLang="en-US" dirty="0"/>
              <a:t>工作总结汇报</a:t>
            </a:r>
          </a:p>
        </p:txBody>
      </p:sp>
      <p:sp>
        <p:nvSpPr>
          <p:cNvPr id="10" name="文本框 9">
            <a:extLst>
              <a:ext uri="{FF2B5EF4-FFF2-40B4-BE49-F238E27FC236}">
                <a16:creationId xmlns:a16="http://schemas.microsoft.com/office/drawing/2014/main" id="{62F31486-AA2F-CCBC-041A-B0C6BC0BD7F5}"/>
              </a:ext>
            </a:extLst>
          </p:cNvPr>
          <p:cNvSpPr txBox="1"/>
          <p:nvPr/>
        </p:nvSpPr>
        <p:spPr>
          <a:xfrm>
            <a:off x="4514850" y="1748839"/>
            <a:ext cx="3752850" cy="584775"/>
          </a:xfrm>
          <a:prstGeom prst="rect">
            <a:avLst/>
          </a:prstGeom>
          <a:noFill/>
        </p:spPr>
        <p:txBody>
          <a:bodyPr wrap="square" rtlCol="0">
            <a:spAutoFit/>
          </a:bodyPr>
          <a:lstStyle/>
          <a:p>
            <a:pPr algn="ctr"/>
            <a:r>
              <a:rPr lang="zh-CN" altLang="en-US" sz="3200" b="1" dirty="0">
                <a:solidFill>
                  <a:schemeClr val="tx1">
                    <a:lumMod val="75000"/>
                    <a:lumOff val="25000"/>
                  </a:schemeClr>
                </a:solidFill>
              </a:rPr>
              <a:t>请在此处输入标题</a:t>
            </a:r>
          </a:p>
        </p:txBody>
      </p:sp>
      <p:sp>
        <p:nvSpPr>
          <p:cNvPr id="12" name="文本框">
            <a:extLst>
              <a:ext uri="{FF2B5EF4-FFF2-40B4-BE49-F238E27FC236}">
                <a16:creationId xmlns:a16="http://schemas.microsoft.com/office/drawing/2014/main" id="{FF39F708-66CC-50C1-E95A-A63D7FDEACA5}"/>
              </a:ext>
            </a:extLst>
          </p:cNvPr>
          <p:cNvSpPr txBox="1"/>
          <p:nvPr>
            <p:custDataLst>
              <p:tags r:id="rId1"/>
            </p:custDataLst>
          </p:nvPr>
        </p:nvSpPr>
        <p:spPr>
          <a:xfrm>
            <a:off x="1252871" y="2425008"/>
            <a:ext cx="9686257" cy="658729"/>
          </a:xfrm>
          <a:prstGeom prst="rect">
            <a:avLst/>
          </a:prstGeom>
          <a:noFill/>
        </p:spPr>
        <p:txBody>
          <a:bodyPr wrap="square" lIns="129372" tIns="64686" rIns="129372" bIns="64686" rtlCol="0">
            <a:spAutoFit/>
          </a:bodyPr>
          <a:lstStyle/>
          <a:p>
            <a:pPr algn="ctr">
              <a:lnSpc>
                <a:spcPct val="150000"/>
              </a:lnSpc>
            </a:pPr>
            <a:r>
              <a:rPr lang="zh-CN" altLang="en-US" sz="1200"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建议与标题相关并符合整体语言风格，语言描述尽量精简此处此处添加详细文本描述，建议与标题相关并符合整体语言风格，建议与标题相关并符合整体语言风格，语言描述</a:t>
            </a:r>
            <a:endParaRPr lang="en-US" altLang="zh-CN" sz="1200"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nvGrpSpPr>
          <p:cNvPr id="33" name="组合 32">
            <a:extLst>
              <a:ext uri="{FF2B5EF4-FFF2-40B4-BE49-F238E27FC236}">
                <a16:creationId xmlns:a16="http://schemas.microsoft.com/office/drawing/2014/main" id="{974712A6-C289-CF86-A210-026968E2A5B2}"/>
              </a:ext>
            </a:extLst>
          </p:cNvPr>
          <p:cNvGrpSpPr/>
          <p:nvPr/>
        </p:nvGrpSpPr>
        <p:grpSpPr>
          <a:xfrm>
            <a:off x="891901" y="3844211"/>
            <a:ext cx="2884570" cy="2347040"/>
            <a:chOff x="1439863" y="3818140"/>
            <a:chExt cx="2884570" cy="2347040"/>
          </a:xfrm>
        </p:grpSpPr>
        <p:grpSp>
          <p:nvGrpSpPr>
            <p:cNvPr id="17" name="组合 16">
              <a:extLst>
                <a:ext uri="{FF2B5EF4-FFF2-40B4-BE49-F238E27FC236}">
                  <a16:creationId xmlns:a16="http://schemas.microsoft.com/office/drawing/2014/main" id="{BBE770DA-2A12-5644-4A12-45DFFB7A69BC}"/>
                </a:ext>
              </a:extLst>
            </p:cNvPr>
            <p:cNvGrpSpPr/>
            <p:nvPr/>
          </p:nvGrpSpPr>
          <p:grpSpPr>
            <a:xfrm>
              <a:off x="1439863" y="3818140"/>
              <a:ext cx="2884570" cy="2347040"/>
              <a:chOff x="1324294" y="3657600"/>
              <a:chExt cx="3113918" cy="2533650"/>
            </a:xfrm>
          </p:grpSpPr>
          <p:sp>
            <p:nvSpPr>
              <p:cNvPr id="13" name="矩形: 圆顶角 12">
                <a:extLst>
                  <a:ext uri="{FF2B5EF4-FFF2-40B4-BE49-F238E27FC236}">
                    <a16:creationId xmlns:a16="http://schemas.microsoft.com/office/drawing/2014/main" id="{1620B206-10CD-FE73-D2C8-285100647875}"/>
                  </a:ext>
                </a:extLst>
              </p:cNvPr>
              <p:cNvSpPr/>
              <p:nvPr/>
            </p:nvSpPr>
            <p:spPr>
              <a:xfrm>
                <a:off x="1324294" y="3657600"/>
                <a:ext cx="3023097" cy="2438400"/>
              </a:xfrm>
              <a:prstGeom prst="round2SameRect">
                <a:avLst/>
              </a:prstGeom>
              <a:noFill/>
              <a:ln>
                <a:solidFill>
                  <a:srgbClr val="FF77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a:extLst>
                  <a:ext uri="{FF2B5EF4-FFF2-40B4-BE49-F238E27FC236}">
                    <a16:creationId xmlns:a16="http://schemas.microsoft.com/office/drawing/2014/main" id="{26941E08-7EB3-12E5-94D7-D73F48A2D2A4}"/>
                  </a:ext>
                </a:extLst>
              </p:cNvPr>
              <p:cNvSpPr/>
              <p:nvPr/>
            </p:nvSpPr>
            <p:spPr>
              <a:xfrm>
                <a:off x="1415115" y="3752850"/>
                <a:ext cx="3023097" cy="2438400"/>
              </a:xfrm>
              <a:prstGeom prst="round2SameRect">
                <a:avLst/>
              </a:prstGeom>
              <a:noFill/>
              <a:ln>
                <a:solidFill>
                  <a:srgbClr val="FF7738">
                    <a:alpha val="51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2740848A-E275-447C-1AC9-1C51609E869D}"/>
                </a:ext>
              </a:extLst>
            </p:cNvPr>
            <p:cNvSpPr txBox="1"/>
            <p:nvPr/>
          </p:nvSpPr>
          <p:spPr>
            <a:xfrm>
              <a:off x="1699850" y="4621673"/>
              <a:ext cx="2399262" cy="1174424"/>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8" name="文本框 17">
              <a:extLst>
                <a:ext uri="{FF2B5EF4-FFF2-40B4-BE49-F238E27FC236}">
                  <a16:creationId xmlns:a16="http://schemas.microsoft.com/office/drawing/2014/main" id="{002661E6-4D82-5457-1A50-43DB76391F5C}"/>
                </a:ext>
              </a:extLst>
            </p:cNvPr>
            <p:cNvSpPr txBox="1"/>
            <p:nvPr/>
          </p:nvSpPr>
          <p:spPr>
            <a:xfrm>
              <a:off x="1954271" y="4213527"/>
              <a:ext cx="1890421" cy="459503"/>
            </a:xfrm>
            <a:prstGeom prst="rect">
              <a:avLst/>
            </a:prstGeom>
            <a:noFill/>
          </p:spPr>
          <p:txBody>
            <a:bodyPr wrap="square" rtlCol="0">
              <a:spAutoFit/>
            </a:bodyPr>
            <a:lstStyle>
              <a:defPPr>
                <a:defRPr lang="zh-CN"/>
              </a:defPPr>
              <a:lvl1pPr algn="ctr">
                <a:defRPr sz="2400" b="1">
                  <a:gradFill flip="none" rotWithShape="1">
                    <a:gsLst>
                      <a:gs pos="0">
                        <a:srgbClr val="FF8542"/>
                      </a:gs>
                      <a:gs pos="100000">
                        <a:srgbClr val="FFBD6B"/>
                      </a:gs>
                    </a:gsLst>
                    <a:lin ang="8100000" scaled="1"/>
                    <a:tileRect/>
                  </a:gradFill>
                  <a:latin typeface="阿里巴巴普惠体" panose="00020600040101010101" pitchFamily="18" charset="-122"/>
                  <a:ea typeface="阿里巴巴普惠体" panose="00020600040101010101" pitchFamily="18" charset="-122"/>
                  <a:cs typeface="+mn-ea"/>
                </a:defRPr>
              </a:lvl1pPr>
            </a:lstStyle>
            <a:p>
              <a:r>
                <a:rPr lang="zh-CN" altLang="en-US" dirty="0">
                  <a:sym typeface="思源黑体 CN Normal" panose="020B0400000000000000" pitchFamily="34" charset="-122"/>
                </a:rPr>
                <a:t>项目一</a:t>
              </a:r>
            </a:p>
          </p:txBody>
        </p:sp>
      </p:grpSp>
      <p:sp>
        <p:nvSpPr>
          <p:cNvPr id="19" name="箭头: V 形 18">
            <a:extLst>
              <a:ext uri="{FF2B5EF4-FFF2-40B4-BE49-F238E27FC236}">
                <a16:creationId xmlns:a16="http://schemas.microsoft.com/office/drawing/2014/main" id="{A8F2B8F5-3148-A8FC-8207-587C667D89D9}"/>
              </a:ext>
            </a:extLst>
          </p:cNvPr>
          <p:cNvSpPr/>
          <p:nvPr/>
        </p:nvSpPr>
        <p:spPr>
          <a:xfrm>
            <a:off x="3952326" y="4781882"/>
            <a:ext cx="413867" cy="471699"/>
          </a:xfrm>
          <a:prstGeom prst="chevron">
            <a:avLst/>
          </a:prstGeom>
          <a:gradFill flip="none" rotWithShape="1">
            <a:gsLst>
              <a:gs pos="0">
                <a:srgbClr val="FF7738"/>
              </a:gs>
              <a:gs pos="100000">
                <a:srgbClr val="FFBD6B"/>
              </a:gs>
            </a:gsLst>
            <a:lin ang="18900000" scaled="1"/>
            <a:tileRect/>
          </a:gradFill>
          <a:ln>
            <a:noFill/>
          </a:ln>
          <a:effectLst>
            <a:outerShdw blurRad="50800" dist="38100" dir="2700000" algn="tl" rotWithShape="0">
              <a:srgbClr val="FF8542">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id="{71CC8EF3-405C-3FF0-CE1B-838F52FE36E5}"/>
              </a:ext>
            </a:extLst>
          </p:cNvPr>
          <p:cNvGrpSpPr/>
          <p:nvPr/>
        </p:nvGrpSpPr>
        <p:grpSpPr>
          <a:xfrm>
            <a:off x="4637316" y="3844211"/>
            <a:ext cx="2800438" cy="2258805"/>
            <a:chOff x="1439863" y="3818140"/>
            <a:chExt cx="2800438" cy="2258805"/>
          </a:xfrm>
        </p:grpSpPr>
        <p:sp>
          <p:nvSpPr>
            <p:cNvPr id="51" name="矩形: 圆顶角 50">
              <a:extLst>
                <a:ext uri="{FF2B5EF4-FFF2-40B4-BE49-F238E27FC236}">
                  <a16:creationId xmlns:a16="http://schemas.microsoft.com/office/drawing/2014/main" id="{E4CD872C-664B-5D54-BB8F-BD807089F4EB}"/>
                </a:ext>
              </a:extLst>
            </p:cNvPr>
            <p:cNvSpPr/>
            <p:nvPr/>
          </p:nvSpPr>
          <p:spPr>
            <a:xfrm>
              <a:off x="1439863" y="3818140"/>
              <a:ext cx="2800438" cy="2258805"/>
            </a:xfrm>
            <a:prstGeom prst="round2SameRect">
              <a:avLst/>
            </a:prstGeom>
            <a:gradFill>
              <a:gsLst>
                <a:gs pos="0">
                  <a:srgbClr val="1B7F75"/>
                </a:gs>
                <a:gs pos="100000">
                  <a:srgbClr val="4DC3C6"/>
                </a:gs>
              </a:gsLst>
              <a:lin ang="18900000" scaled="1"/>
            </a:gradFill>
            <a:ln>
              <a:noFill/>
            </a:ln>
            <a:effectLst>
              <a:outerShdw blurRad="50800" dist="381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3DFBC375-EEF0-1CB1-EBC5-E38CB4E398D4}"/>
                </a:ext>
              </a:extLst>
            </p:cNvPr>
            <p:cNvSpPr txBox="1"/>
            <p:nvPr/>
          </p:nvSpPr>
          <p:spPr>
            <a:xfrm>
              <a:off x="1699850" y="4621673"/>
              <a:ext cx="2399262" cy="1174424"/>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50" name="文本框 49">
              <a:extLst>
                <a:ext uri="{FF2B5EF4-FFF2-40B4-BE49-F238E27FC236}">
                  <a16:creationId xmlns:a16="http://schemas.microsoft.com/office/drawing/2014/main" id="{CA190C7F-89E5-C67D-6DB7-8FC912C0BA33}"/>
                </a:ext>
              </a:extLst>
            </p:cNvPr>
            <p:cNvSpPr txBox="1"/>
            <p:nvPr/>
          </p:nvSpPr>
          <p:spPr>
            <a:xfrm>
              <a:off x="1954271" y="4213527"/>
              <a:ext cx="1890421" cy="459503"/>
            </a:xfrm>
            <a:prstGeom prst="rect">
              <a:avLst/>
            </a:prstGeom>
            <a:noFill/>
          </p:spPr>
          <p:txBody>
            <a:bodyPr wrap="square" rtlCol="0">
              <a:spAutoFit/>
            </a:bodyPr>
            <a:lstStyle/>
            <a:p>
              <a:pPr algn="ctr"/>
              <a:r>
                <a:rPr lang="zh-CN" altLang="en-US" sz="2400" b="1" dirty="0">
                  <a:solidFill>
                    <a:schemeClr val="bg1"/>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项目二</a:t>
              </a:r>
            </a:p>
          </p:txBody>
        </p:sp>
      </p:grpSp>
      <p:sp>
        <p:nvSpPr>
          <p:cNvPr id="53" name="箭头: V 形 52">
            <a:extLst>
              <a:ext uri="{FF2B5EF4-FFF2-40B4-BE49-F238E27FC236}">
                <a16:creationId xmlns:a16="http://schemas.microsoft.com/office/drawing/2014/main" id="{B907BFA0-80F4-7FFE-7CF6-AA74D3B8CAAF}"/>
              </a:ext>
            </a:extLst>
          </p:cNvPr>
          <p:cNvSpPr/>
          <p:nvPr/>
        </p:nvSpPr>
        <p:spPr>
          <a:xfrm>
            <a:off x="7697741" y="4781882"/>
            <a:ext cx="413867" cy="471699"/>
          </a:xfrm>
          <a:prstGeom prst="chevron">
            <a:avLst/>
          </a:prstGeom>
          <a:gradFill flip="none" rotWithShape="1">
            <a:gsLst>
              <a:gs pos="0">
                <a:srgbClr val="FF7738"/>
              </a:gs>
              <a:gs pos="100000">
                <a:srgbClr val="FFBD6B"/>
              </a:gs>
            </a:gsLst>
            <a:lin ang="18900000" scaled="1"/>
            <a:tileRect/>
          </a:gradFill>
          <a:ln>
            <a:noFill/>
          </a:ln>
          <a:effectLst>
            <a:outerShdw blurRad="50800" dist="38100" dir="2700000" algn="tl" rotWithShape="0">
              <a:srgbClr val="FF8542">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4" name="组合 53">
            <a:extLst>
              <a:ext uri="{FF2B5EF4-FFF2-40B4-BE49-F238E27FC236}">
                <a16:creationId xmlns:a16="http://schemas.microsoft.com/office/drawing/2014/main" id="{7BC70DD2-3334-5AA3-DF57-AE2EDD43FAC9}"/>
              </a:ext>
            </a:extLst>
          </p:cNvPr>
          <p:cNvGrpSpPr/>
          <p:nvPr/>
        </p:nvGrpSpPr>
        <p:grpSpPr>
          <a:xfrm>
            <a:off x="8320221" y="3844211"/>
            <a:ext cx="2884570" cy="2347040"/>
            <a:chOff x="1439863" y="3818140"/>
            <a:chExt cx="2884570" cy="2347040"/>
          </a:xfrm>
        </p:grpSpPr>
        <p:grpSp>
          <p:nvGrpSpPr>
            <p:cNvPr id="55" name="组合 54">
              <a:extLst>
                <a:ext uri="{FF2B5EF4-FFF2-40B4-BE49-F238E27FC236}">
                  <a16:creationId xmlns:a16="http://schemas.microsoft.com/office/drawing/2014/main" id="{873B8694-302A-EA59-6F9F-AC27C69A2BF3}"/>
                </a:ext>
              </a:extLst>
            </p:cNvPr>
            <p:cNvGrpSpPr/>
            <p:nvPr/>
          </p:nvGrpSpPr>
          <p:grpSpPr>
            <a:xfrm>
              <a:off x="1439863" y="3818140"/>
              <a:ext cx="2884570" cy="2347040"/>
              <a:chOff x="1324294" y="3657600"/>
              <a:chExt cx="3113918" cy="2533650"/>
            </a:xfrm>
          </p:grpSpPr>
          <p:sp>
            <p:nvSpPr>
              <p:cNvPr id="58" name="矩形: 圆顶角 57">
                <a:extLst>
                  <a:ext uri="{FF2B5EF4-FFF2-40B4-BE49-F238E27FC236}">
                    <a16:creationId xmlns:a16="http://schemas.microsoft.com/office/drawing/2014/main" id="{EE9532FE-E7A0-41BA-C07B-81DAE8DB7C37}"/>
                  </a:ext>
                </a:extLst>
              </p:cNvPr>
              <p:cNvSpPr/>
              <p:nvPr/>
            </p:nvSpPr>
            <p:spPr>
              <a:xfrm>
                <a:off x="1324294" y="3657600"/>
                <a:ext cx="3023097" cy="2438400"/>
              </a:xfrm>
              <a:prstGeom prst="round2SameRect">
                <a:avLst/>
              </a:prstGeom>
              <a:noFill/>
              <a:ln>
                <a:solidFill>
                  <a:srgbClr val="FF77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顶角 58">
                <a:extLst>
                  <a:ext uri="{FF2B5EF4-FFF2-40B4-BE49-F238E27FC236}">
                    <a16:creationId xmlns:a16="http://schemas.microsoft.com/office/drawing/2014/main" id="{7AE572B0-BE30-BB55-E46D-F9F431AEF6B4}"/>
                  </a:ext>
                </a:extLst>
              </p:cNvPr>
              <p:cNvSpPr/>
              <p:nvPr/>
            </p:nvSpPr>
            <p:spPr>
              <a:xfrm>
                <a:off x="1415115" y="3752850"/>
                <a:ext cx="3023097" cy="2438400"/>
              </a:xfrm>
              <a:prstGeom prst="round2SameRect">
                <a:avLst/>
              </a:prstGeom>
              <a:noFill/>
              <a:ln>
                <a:solidFill>
                  <a:srgbClr val="FF7738">
                    <a:alpha val="51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C6053004-5AFB-7F05-4A81-7D207F799631}"/>
                </a:ext>
              </a:extLst>
            </p:cNvPr>
            <p:cNvSpPr txBox="1"/>
            <p:nvPr/>
          </p:nvSpPr>
          <p:spPr>
            <a:xfrm>
              <a:off x="1699850" y="4621673"/>
              <a:ext cx="2399262" cy="1174424"/>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57" name="文本框 56">
              <a:extLst>
                <a:ext uri="{FF2B5EF4-FFF2-40B4-BE49-F238E27FC236}">
                  <a16:creationId xmlns:a16="http://schemas.microsoft.com/office/drawing/2014/main" id="{458B7E73-2DE8-EDD7-DFF6-525B657AFC05}"/>
                </a:ext>
              </a:extLst>
            </p:cNvPr>
            <p:cNvSpPr txBox="1"/>
            <p:nvPr/>
          </p:nvSpPr>
          <p:spPr>
            <a:xfrm>
              <a:off x="1954271" y="4213527"/>
              <a:ext cx="1890421" cy="459503"/>
            </a:xfrm>
            <a:prstGeom prst="rect">
              <a:avLst/>
            </a:prstGeom>
            <a:noFill/>
          </p:spPr>
          <p:txBody>
            <a:bodyPr wrap="square" rtlCol="0">
              <a:spAutoFit/>
            </a:bodyPr>
            <a:lstStyle>
              <a:defPPr>
                <a:defRPr lang="zh-CN"/>
              </a:defPPr>
              <a:lvl1pPr algn="ctr">
                <a:defRPr sz="2400" b="1">
                  <a:gradFill>
                    <a:gsLst>
                      <a:gs pos="0">
                        <a:srgbClr val="FF8542"/>
                      </a:gs>
                      <a:gs pos="100000">
                        <a:srgbClr val="FFBD6B"/>
                      </a:gs>
                    </a:gsLst>
                    <a:lin ang="18900000" scaled="1"/>
                  </a:gradFill>
                  <a:latin typeface="阿里巴巴普惠体" panose="00020600040101010101" pitchFamily="18" charset="-122"/>
                  <a:ea typeface="阿里巴巴普惠体" panose="00020600040101010101" pitchFamily="18" charset="-122"/>
                  <a:cs typeface="+mn-ea"/>
                </a:defRPr>
              </a:lvl1pPr>
            </a:lstStyle>
            <a:p>
              <a:r>
                <a:rPr lang="zh-CN" altLang="en-US" dirty="0">
                  <a:gradFill flip="none" rotWithShape="1">
                    <a:gsLst>
                      <a:gs pos="0">
                        <a:srgbClr val="FF8542"/>
                      </a:gs>
                      <a:gs pos="100000">
                        <a:srgbClr val="FFBD6B"/>
                      </a:gs>
                    </a:gsLst>
                    <a:lin ang="8100000" scaled="1"/>
                    <a:tileRect/>
                  </a:gradFill>
                  <a:sym typeface="思源黑体 CN Normal" panose="020B0400000000000000" pitchFamily="34" charset="-122"/>
                </a:rPr>
                <a:t>项目三</a:t>
              </a:r>
            </a:p>
          </p:txBody>
        </p:sp>
      </p:grpSp>
    </p:spTree>
    <p:extLst>
      <p:ext uri="{BB962C8B-B14F-4D97-AF65-F5344CB8AC3E}">
        <p14:creationId xmlns:p14="http://schemas.microsoft.com/office/powerpoint/2010/main" val="37071266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0-#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fill="hold"/>
                                        <p:tgtEl>
                                          <p:spTgt spid="47"/>
                                        </p:tgtEl>
                                        <p:attrNameLst>
                                          <p:attrName>ppt_x</p:attrName>
                                        </p:attrNameLst>
                                      </p:cBhvr>
                                      <p:tavLst>
                                        <p:tav tm="0">
                                          <p:val>
                                            <p:strVal val="0-#ppt_w/2"/>
                                          </p:val>
                                        </p:tav>
                                        <p:tav tm="100000">
                                          <p:val>
                                            <p:strVal val="#ppt_x"/>
                                          </p:val>
                                        </p:tav>
                                      </p:tavLst>
                                    </p:anim>
                                    <p:anim calcmode="lin" valueType="num">
                                      <p:cBhvr additive="base">
                                        <p:cTn id="27"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fill="hold"/>
                                        <p:tgtEl>
                                          <p:spTgt spid="54"/>
                                        </p:tgtEl>
                                        <p:attrNameLst>
                                          <p:attrName>ppt_x</p:attrName>
                                        </p:attrNameLst>
                                      </p:cBhvr>
                                      <p:tavLst>
                                        <p:tav tm="0">
                                          <p:val>
                                            <p:strVal val="0-#ppt_w/2"/>
                                          </p:val>
                                        </p:tav>
                                        <p:tav tm="100000">
                                          <p:val>
                                            <p:strVal val="#ppt_x"/>
                                          </p:val>
                                        </p:tav>
                                      </p:tavLst>
                                    </p:anim>
                                    <p:anim calcmode="lin" valueType="num">
                                      <p:cBhvr additive="base">
                                        <p:cTn id="33"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0">
            <a:extLst>
              <a:ext uri="{FF2B5EF4-FFF2-40B4-BE49-F238E27FC236}">
                <a16:creationId xmlns:a16="http://schemas.microsoft.com/office/drawing/2014/main" id="{F6D03D22-1D94-D8DE-57CA-DA3ACA489D18}"/>
              </a:ext>
            </a:extLst>
          </p:cNvPr>
          <p:cNvSpPr>
            <a:spLocks/>
          </p:cNvSpPr>
          <p:nvPr/>
        </p:nvSpPr>
        <p:spPr bwMode="auto">
          <a:xfrm>
            <a:off x="3425678" y="4530923"/>
            <a:ext cx="1609000" cy="508596"/>
          </a:xfrm>
          <a:custGeom>
            <a:avLst/>
            <a:gdLst>
              <a:gd name="T0" fmla="*/ 674 w 674"/>
              <a:gd name="T1" fmla="*/ 0 h 254"/>
              <a:gd name="T2" fmla="*/ 420 w 674"/>
              <a:gd name="T3" fmla="*/ 254 h 254"/>
              <a:gd name="T4" fmla="*/ 0 w 674"/>
              <a:gd name="T5" fmla="*/ 254 h 254"/>
            </a:gdLst>
            <a:ahLst/>
            <a:cxnLst>
              <a:cxn ang="0">
                <a:pos x="T0" y="T1"/>
              </a:cxn>
              <a:cxn ang="0">
                <a:pos x="T2" y="T3"/>
              </a:cxn>
              <a:cxn ang="0">
                <a:pos x="T4" y="T5"/>
              </a:cxn>
            </a:cxnLst>
            <a:rect l="0" t="0" r="r" b="b"/>
            <a:pathLst>
              <a:path w="674" h="254">
                <a:moveTo>
                  <a:pt x="674" y="0"/>
                </a:moveTo>
                <a:lnTo>
                  <a:pt x="420" y="254"/>
                </a:lnTo>
                <a:lnTo>
                  <a:pt x="0" y="254"/>
                </a:lnTo>
              </a:path>
            </a:pathLst>
          </a:custGeom>
          <a:noFill/>
          <a:ln w="3175" cap="flat">
            <a:solidFill>
              <a:schemeClr val="bg1">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5" name="标题 4">
            <a:extLst>
              <a:ext uri="{FF2B5EF4-FFF2-40B4-BE49-F238E27FC236}">
                <a16:creationId xmlns:a16="http://schemas.microsoft.com/office/drawing/2014/main" id="{1B67687D-1DCF-D8B8-C8CA-FC1C7FE8B1C4}"/>
              </a:ext>
            </a:extLst>
          </p:cNvPr>
          <p:cNvSpPr>
            <a:spLocks noGrp="1"/>
          </p:cNvSpPr>
          <p:nvPr>
            <p:ph type="title"/>
          </p:nvPr>
        </p:nvSpPr>
        <p:spPr/>
        <p:txBody>
          <a:body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endParaRPr lang="zh-CN" altLang="en-US" dirty="0"/>
          </a:p>
        </p:txBody>
      </p:sp>
      <p:sp>
        <p:nvSpPr>
          <p:cNvPr id="6" name="Freeform 28">
            <a:extLst>
              <a:ext uri="{FF2B5EF4-FFF2-40B4-BE49-F238E27FC236}">
                <a16:creationId xmlns:a16="http://schemas.microsoft.com/office/drawing/2014/main" id="{C05AE6F5-278D-30FC-BF64-9C7558FEA65B}"/>
              </a:ext>
            </a:extLst>
          </p:cNvPr>
          <p:cNvSpPr>
            <a:spLocks/>
          </p:cNvSpPr>
          <p:nvPr/>
        </p:nvSpPr>
        <p:spPr bwMode="auto">
          <a:xfrm>
            <a:off x="3425678" y="2012321"/>
            <a:ext cx="1609000" cy="512600"/>
          </a:xfrm>
          <a:custGeom>
            <a:avLst/>
            <a:gdLst>
              <a:gd name="T0" fmla="*/ 674 w 674"/>
              <a:gd name="T1" fmla="*/ 256 h 256"/>
              <a:gd name="T2" fmla="*/ 420 w 674"/>
              <a:gd name="T3" fmla="*/ 0 h 256"/>
              <a:gd name="T4" fmla="*/ 0 w 674"/>
              <a:gd name="T5" fmla="*/ 0 h 256"/>
            </a:gdLst>
            <a:ahLst/>
            <a:cxnLst>
              <a:cxn ang="0">
                <a:pos x="T0" y="T1"/>
              </a:cxn>
              <a:cxn ang="0">
                <a:pos x="T2" y="T3"/>
              </a:cxn>
              <a:cxn ang="0">
                <a:pos x="T4" y="T5"/>
              </a:cxn>
            </a:cxnLst>
            <a:rect l="0" t="0" r="r" b="b"/>
            <a:pathLst>
              <a:path w="674" h="256">
                <a:moveTo>
                  <a:pt x="674" y="256"/>
                </a:moveTo>
                <a:lnTo>
                  <a:pt x="420" y="0"/>
                </a:lnTo>
                <a:lnTo>
                  <a:pt x="0" y="0"/>
                </a:lnTo>
              </a:path>
            </a:pathLst>
          </a:custGeom>
          <a:noFill/>
          <a:ln w="3175" cap="flat">
            <a:solidFill>
              <a:schemeClr val="bg1">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7" name="Freeform 29">
            <a:extLst>
              <a:ext uri="{FF2B5EF4-FFF2-40B4-BE49-F238E27FC236}">
                <a16:creationId xmlns:a16="http://schemas.microsoft.com/office/drawing/2014/main" id="{43D04412-0495-7300-E77F-02C8139A09F1}"/>
              </a:ext>
            </a:extLst>
          </p:cNvPr>
          <p:cNvSpPr>
            <a:spLocks/>
          </p:cNvSpPr>
          <p:nvPr/>
        </p:nvSpPr>
        <p:spPr bwMode="auto">
          <a:xfrm>
            <a:off x="7101101" y="2012321"/>
            <a:ext cx="1664276" cy="512600"/>
          </a:xfrm>
          <a:custGeom>
            <a:avLst/>
            <a:gdLst>
              <a:gd name="T0" fmla="*/ 0 w 674"/>
              <a:gd name="T1" fmla="*/ 256 h 256"/>
              <a:gd name="T2" fmla="*/ 254 w 674"/>
              <a:gd name="T3" fmla="*/ 0 h 256"/>
              <a:gd name="T4" fmla="*/ 674 w 674"/>
              <a:gd name="T5" fmla="*/ 0 h 256"/>
            </a:gdLst>
            <a:ahLst/>
            <a:cxnLst>
              <a:cxn ang="0">
                <a:pos x="T0" y="T1"/>
              </a:cxn>
              <a:cxn ang="0">
                <a:pos x="T2" y="T3"/>
              </a:cxn>
              <a:cxn ang="0">
                <a:pos x="T4" y="T5"/>
              </a:cxn>
            </a:cxnLst>
            <a:rect l="0" t="0" r="r" b="b"/>
            <a:pathLst>
              <a:path w="674" h="256">
                <a:moveTo>
                  <a:pt x="0" y="256"/>
                </a:moveTo>
                <a:lnTo>
                  <a:pt x="254" y="0"/>
                </a:lnTo>
                <a:lnTo>
                  <a:pt x="674" y="0"/>
                </a:lnTo>
              </a:path>
            </a:pathLst>
          </a:custGeom>
          <a:noFill/>
          <a:ln w="3175" cap="flat">
            <a:solidFill>
              <a:schemeClr val="bg1">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9" name="Freeform 31">
            <a:extLst>
              <a:ext uri="{FF2B5EF4-FFF2-40B4-BE49-F238E27FC236}">
                <a16:creationId xmlns:a16="http://schemas.microsoft.com/office/drawing/2014/main" id="{D57406F9-2E0F-E823-7FB0-3AB7A262276B}"/>
              </a:ext>
            </a:extLst>
          </p:cNvPr>
          <p:cNvSpPr>
            <a:spLocks/>
          </p:cNvSpPr>
          <p:nvPr/>
        </p:nvSpPr>
        <p:spPr bwMode="auto">
          <a:xfrm>
            <a:off x="7101101" y="4530923"/>
            <a:ext cx="1664276" cy="508596"/>
          </a:xfrm>
          <a:custGeom>
            <a:avLst/>
            <a:gdLst>
              <a:gd name="T0" fmla="*/ 0 w 674"/>
              <a:gd name="T1" fmla="*/ 0 h 254"/>
              <a:gd name="T2" fmla="*/ 254 w 674"/>
              <a:gd name="T3" fmla="*/ 254 h 254"/>
              <a:gd name="T4" fmla="*/ 674 w 674"/>
              <a:gd name="T5" fmla="*/ 254 h 254"/>
            </a:gdLst>
            <a:ahLst/>
            <a:cxnLst>
              <a:cxn ang="0">
                <a:pos x="T0" y="T1"/>
              </a:cxn>
              <a:cxn ang="0">
                <a:pos x="T2" y="T3"/>
              </a:cxn>
              <a:cxn ang="0">
                <a:pos x="T4" y="T5"/>
              </a:cxn>
            </a:cxnLst>
            <a:rect l="0" t="0" r="r" b="b"/>
            <a:pathLst>
              <a:path w="674" h="254">
                <a:moveTo>
                  <a:pt x="0" y="0"/>
                </a:moveTo>
                <a:lnTo>
                  <a:pt x="254" y="254"/>
                </a:lnTo>
                <a:lnTo>
                  <a:pt x="674" y="254"/>
                </a:lnTo>
              </a:path>
            </a:pathLst>
          </a:custGeom>
          <a:noFill/>
          <a:ln w="3175" cap="flat">
            <a:solidFill>
              <a:schemeClr val="bg1">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6" name="Object 5014">
            <a:extLst>
              <a:ext uri="{FF2B5EF4-FFF2-40B4-BE49-F238E27FC236}">
                <a16:creationId xmlns:a16="http://schemas.microsoft.com/office/drawing/2014/main" id="{D234DEA8-229A-771D-FA6C-3526A7D84EC2}"/>
              </a:ext>
            </a:extLst>
          </p:cNvPr>
          <p:cNvSpPr txBox="1"/>
          <p:nvPr/>
        </p:nvSpPr>
        <p:spPr>
          <a:xfrm>
            <a:off x="5649926" y="3011568"/>
            <a:ext cx="892150" cy="984885"/>
          </a:xfrm>
          <a:prstGeom prst="rect">
            <a:avLst/>
          </a:prstGeom>
          <a:noFill/>
        </p:spPr>
        <p:txBody>
          <a:bodyPr wrap="square" lIns="0" tIns="0" rIns="0" bIns="0" rtlCol="0">
            <a:spAutoFit/>
          </a:bodyPr>
          <a:lstStyle>
            <a:defPPr>
              <a:defRPr lang="zh-CN"/>
            </a:defPPr>
            <a:lvl1pPr>
              <a:defRPr sz="2400">
                <a:gradFill flip="none" rotWithShape="1">
                  <a:gsLst>
                    <a:gs pos="46000">
                      <a:schemeClr val="accent1"/>
                    </a:gs>
                    <a:gs pos="16000">
                      <a:schemeClr val="accent2"/>
                    </a:gs>
                  </a:gsLst>
                  <a:lin ang="5400000" scaled="0"/>
                </a:gradFill>
                <a:latin typeface="+mj-ea"/>
                <a:ea typeface="+mj-ea"/>
              </a:defRPr>
            </a:lvl1pPr>
          </a:lstStyle>
          <a:p>
            <a:pPr algn="dist"/>
            <a:r>
              <a:rPr lang="zh-CN" altLang="en-US" sz="3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a:t>
            </a:r>
            <a:endParaRPr lang="en-US" altLang="zh-CN" sz="3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gn="dist"/>
            <a:r>
              <a:rPr lang="zh-CN" altLang="en-US" sz="3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标题</a:t>
            </a:r>
          </a:p>
        </p:txBody>
      </p:sp>
      <p:sp>
        <p:nvSpPr>
          <p:cNvPr id="17" name="文本框 16">
            <a:extLst>
              <a:ext uri="{FF2B5EF4-FFF2-40B4-BE49-F238E27FC236}">
                <a16:creationId xmlns:a16="http://schemas.microsoft.com/office/drawing/2014/main" id="{FC57B526-B65C-7840-1A88-0C8279A3E983}"/>
              </a:ext>
            </a:extLst>
          </p:cNvPr>
          <p:cNvSpPr txBox="1"/>
          <p:nvPr/>
        </p:nvSpPr>
        <p:spPr>
          <a:xfrm>
            <a:off x="1207749" y="2408509"/>
            <a:ext cx="2126693" cy="805092"/>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此处添加详细文本描述，建议与标题相关并符合整体语言风格，建议与标题相关</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8" name="文本框 17">
            <a:extLst>
              <a:ext uri="{FF2B5EF4-FFF2-40B4-BE49-F238E27FC236}">
                <a16:creationId xmlns:a16="http://schemas.microsoft.com/office/drawing/2014/main" id="{E8DFCC75-6CA6-5D1C-DB6C-46B95C5F9B43}"/>
              </a:ext>
            </a:extLst>
          </p:cNvPr>
          <p:cNvSpPr txBox="1"/>
          <p:nvPr/>
        </p:nvSpPr>
        <p:spPr>
          <a:xfrm>
            <a:off x="1145836" y="5447399"/>
            <a:ext cx="1987889" cy="805092"/>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此处添加详细文本描述，建议与标题相关并符合整体语言风格，建议与标题相关</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9" name="文本框 18">
            <a:extLst>
              <a:ext uri="{FF2B5EF4-FFF2-40B4-BE49-F238E27FC236}">
                <a16:creationId xmlns:a16="http://schemas.microsoft.com/office/drawing/2014/main" id="{98A01CC9-4D5E-D53E-0116-40843B2A69D7}"/>
              </a:ext>
            </a:extLst>
          </p:cNvPr>
          <p:cNvSpPr txBox="1"/>
          <p:nvPr/>
        </p:nvSpPr>
        <p:spPr>
          <a:xfrm>
            <a:off x="8932875" y="2399658"/>
            <a:ext cx="2002516" cy="805092"/>
          </a:xfrm>
          <a:prstGeom prst="rect">
            <a:avLst/>
          </a:prstGeom>
          <a:noFill/>
        </p:spPr>
        <p:txBody>
          <a:bodyPr wrap="square" lIns="0" tIns="0" rIns="0" bIns="0" rtlCol="0">
            <a:spAutoFit/>
          </a:bodyPr>
          <a:lstStyle>
            <a:defPPr>
              <a:defRPr lang="zh-CN"/>
            </a:defPPr>
            <a:lvl1pPr algn="just">
              <a:lnSpc>
                <a:spcPct val="150000"/>
              </a:lnSpc>
              <a:defRPr sz="1200">
                <a:solidFill>
                  <a:schemeClr val="bg1">
                    <a:lumMod val="50000"/>
                  </a:schemeClr>
                </a:solidFill>
                <a:latin typeface="阿里巴巴普惠体" panose="00020600040101010101" pitchFamily="18" charset="-122"/>
                <a:ea typeface="阿里巴巴普惠体" panose="00020600040101010101" pitchFamily="18" charset="-122"/>
              </a:defRPr>
            </a:lvl1pPr>
          </a:lstStyle>
          <a:p>
            <a:r>
              <a:rPr lang="zh-CN" altLang="en-US" dirty="0">
                <a:sym typeface="思源黑体 CN Normal" panose="020B0400000000000000" pitchFamily="34" charset="-122"/>
              </a:rPr>
              <a:t>此处添加详细文本描述，建议与标题相关并符合整体语言风格，建议与标题相关</a:t>
            </a:r>
            <a:endParaRPr lang="en-US" altLang="zh-CN" dirty="0">
              <a:sym typeface="思源黑体 CN Normal" panose="020B0400000000000000" pitchFamily="34" charset="-122"/>
            </a:endParaRPr>
          </a:p>
        </p:txBody>
      </p:sp>
      <p:sp>
        <p:nvSpPr>
          <p:cNvPr id="20" name="文本框 19">
            <a:extLst>
              <a:ext uri="{FF2B5EF4-FFF2-40B4-BE49-F238E27FC236}">
                <a16:creationId xmlns:a16="http://schemas.microsoft.com/office/drawing/2014/main" id="{D1012452-CB61-EBF7-5076-B2AFA5AD00B2}"/>
              </a:ext>
            </a:extLst>
          </p:cNvPr>
          <p:cNvSpPr txBox="1"/>
          <p:nvPr/>
        </p:nvSpPr>
        <p:spPr>
          <a:xfrm>
            <a:off x="8963371" y="5431143"/>
            <a:ext cx="2028480" cy="805092"/>
          </a:xfrm>
          <a:prstGeom prst="rect">
            <a:avLst/>
          </a:prstGeom>
          <a:noFill/>
        </p:spPr>
        <p:txBody>
          <a:bodyPr wrap="square" lIns="0" tIns="0" rIns="0" bIns="0" rtlCol="0">
            <a:spAutoFit/>
          </a:bodyPr>
          <a:lstStyle>
            <a:defPPr>
              <a:defRPr lang="zh-CN"/>
            </a:defPPr>
            <a:lvl1pPr algn="just">
              <a:lnSpc>
                <a:spcPct val="150000"/>
              </a:lnSpc>
              <a:defRPr sz="1200">
                <a:solidFill>
                  <a:schemeClr val="bg2">
                    <a:lumMod val="25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此处添加详细文本描述，建议与标题相关并符合整体语言风格，建议与标题相关</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21" name="矩形: 圆角 37">
            <a:extLst>
              <a:ext uri="{FF2B5EF4-FFF2-40B4-BE49-F238E27FC236}">
                <a16:creationId xmlns:a16="http://schemas.microsoft.com/office/drawing/2014/main" id="{ACEA3FB2-C64B-4B41-4FBC-AEC05F081A44}"/>
              </a:ext>
            </a:extLst>
          </p:cNvPr>
          <p:cNvSpPr/>
          <p:nvPr/>
        </p:nvSpPr>
        <p:spPr>
          <a:xfrm>
            <a:off x="1018712" y="1779862"/>
            <a:ext cx="2444033" cy="484934"/>
          </a:xfrm>
          <a:prstGeom prst="roundRect">
            <a:avLst>
              <a:gd name="adj" fmla="val 50000"/>
            </a:avLst>
          </a:prstGeom>
          <a:gradFill flip="none" rotWithShape="1">
            <a:gsLst>
              <a:gs pos="2000">
                <a:srgbClr val="FF7738"/>
              </a:gs>
              <a:gs pos="100000">
                <a:srgbClr val="FFBD6B"/>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sym typeface="思源黑体 CN Normal" panose="020B0400000000000000" pitchFamily="34" charset="-122"/>
            </a:endParaRPr>
          </a:p>
        </p:txBody>
      </p:sp>
      <p:sp>
        <p:nvSpPr>
          <p:cNvPr id="22" name="文本框 21">
            <a:extLst>
              <a:ext uri="{FF2B5EF4-FFF2-40B4-BE49-F238E27FC236}">
                <a16:creationId xmlns:a16="http://schemas.microsoft.com/office/drawing/2014/main" id="{88047282-D20F-6176-900E-A953FDAB8552}"/>
              </a:ext>
            </a:extLst>
          </p:cNvPr>
          <p:cNvSpPr txBox="1"/>
          <p:nvPr/>
        </p:nvSpPr>
        <p:spPr>
          <a:xfrm>
            <a:off x="1285464" y="1868985"/>
            <a:ext cx="1821909" cy="338554"/>
          </a:xfrm>
          <a:prstGeom prst="rect">
            <a:avLst/>
          </a:prstGeom>
          <a:noFill/>
        </p:spPr>
        <p:txBody>
          <a:bodyPr wrap="square" lIns="0" tIns="0" rIns="0" bIns="0" rtlCol="0">
            <a:spAutoFit/>
          </a:bodyPr>
          <a:lstStyle>
            <a:defPPr>
              <a:defRPr lang="zh-CN"/>
            </a:defPPr>
          </a:lstStyle>
          <a:p>
            <a:r>
              <a:rPr lang="zh-CN" altLang="en-US" sz="2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输入小标题</a:t>
            </a:r>
          </a:p>
        </p:txBody>
      </p:sp>
      <p:sp>
        <p:nvSpPr>
          <p:cNvPr id="23" name="矩形: 圆角 41">
            <a:extLst>
              <a:ext uri="{FF2B5EF4-FFF2-40B4-BE49-F238E27FC236}">
                <a16:creationId xmlns:a16="http://schemas.microsoft.com/office/drawing/2014/main" id="{7915C2B9-0CDB-4BF0-C638-970A632AF298}"/>
              </a:ext>
            </a:extLst>
          </p:cNvPr>
          <p:cNvSpPr/>
          <p:nvPr/>
        </p:nvSpPr>
        <p:spPr>
          <a:xfrm>
            <a:off x="958065" y="4781629"/>
            <a:ext cx="2444033" cy="500522"/>
          </a:xfrm>
          <a:prstGeom prst="roundRect">
            <a:avLst>
              <a:gd name="adj" fmla="val 50000"/>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sym typeface="思源黑体 CN Normal" panose="020B0400000000000000" pitchFamily="34" charset="-122"/>
            </a:endParaRPr>
          </a:p>
        </p:txBody>
      </p:sp>
      <p:sp>
        <p:nvSpPr>
          <p:cNvPr id="24" name="文本框 23">
            <a:extLst>
              <a:ext uri="{FF2B5EF4-FFF2-40B4-BE49-F238E27FC236}">
                <a16:creationId xmlns:a16="http://schemas.microsoft.com/office/drawing/2014/main" id="{DB2ED405-A283-89A7-10BF-829D08C96FCE}"/>
              </a:ext>
            </a:extLst>
          </p:cNvPr>
          <p:cNvSpPr txBox="1"/>
          <p:nvPr/>
        </p:nvSpPr>
        <p:spPr>
          <a:xfrm>
            <a:off x="1200151" y="4895412"/>
            <a:ext cx="1874459" cy="338554"/>
          </a:xfrm>
          <a:prstGeom prst="rect">
            <a:avLst/>
          </a:prstGeom>
          <a:noFill/>
        </p:spPr>
        <p:txBody>
          <a:bodyPr wrap="square" lIns="0" tIns="0" rIns="0" bIns="0" rtlCol="0">
            <a:spAutoFit/>
          </a:bodyPr>
          <a:lstStyle>
            <a:defPPr>
              <a:defRPr lang="zh-CN"/>
            </a:defPPr>
          </a:lstStyle>
          <a:p>
            <a:r>
              <a:rPr lang="zh-CN" altLang="en-US" sz="2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输入小标题</a:t>
            </a:r>
          </a:p>
        </p:txBody>
      </p:sp>
      <p:sp>
        <p:nvSpPr>
          <p:cNvPr id="25" name="矩形: 圆角 48">
            <a:extLst>
              <a:ext uri="{FF2B5EF4-FFF2-40B4-BE49-F238E27FC236}">
                <a16:creationId xmlns:a16="http://schemas.microsoft.com/office/drawing/2014/main" id="{87E9BCB4-4A1D-DECC-6969-B05DCDFA1CD4}"/>
              </a:ext>
            </a:extLst>
          </p:cNvPr>
          <p:cNvSpPr/>
          <p:nvPr/>
        </p:nvSpPr>
        <p:spPr>
          <a:xfrm>
            <a:off x="8753012" y="1770790"/>
            <a:ext cx="2444033" cy="484934"/>
          </a:xfrm>
          <a:prstGeom prst="roundRect">
            <a:avLst>
              <a:gd name="adj" fmla="val 50000"/>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sym typeface="思源黑体 CN Normal" panose="020B0400000000000000" pitchFamily="34" charset="-122"/>
            </a:endParaRPr>
          </a:p>
        </p:txBody>
      </p:sp>
      <p:sp>
        <p:nvSpPr>
          <p:cNvPr id="26" name="文本框 25">
            <a:extLst>
              <a:ext uri="{FF2B5EF4-FFF2-40B4-BE49-F238E27FC236}">
                <a16:creationId xmlns:a16="http://schemas.microsoft.com/office/drawing/2014/main" id="{93169726-076E-B67B-B845-43115B7AA878}"/>
              </a:ext>
            </a:extLst>
          </p:cNvPr>
          <p:cNvSpPr txBox="1"/>
          <p:nvPr/>
        </p:nvSpPr>
        <p:spPr>
          <a:xfrm>
            <a:off x="8953501" y="1868985"/>
            <a:ext cx="1728186" cy="338554"/>
          </a:xfrm>
          <a:prstGeom prst="rect">
            <a:avLst/>
          </a:prstGeom>
          <a:noFill/>
        </p:spPr>
        <p:txBody>
          <a:bodyPr wrap="square" lIns="0" tIns="0" rIns="0" bIns="0" rtlCol="0">
            <a:spAutoFit/>
          </a:bodyPr>
          <a:lstStyle>
            <a:defPPr>
              <a:defRPr lang="zh-CN"/>
            </a:defPPr>
          </a:lstStyle>
          <a:p>
            <a:r>
              <a:rPr lang="zh-CN" altLang="en-US" sz="2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输入小标题</a:t>
            </a:r>
          </a:p>
        </p:txBody>
      </p:sp>
      <p:sp>
        <p:nvSpPr>
          <p:cNvPr id="27" name="矩形: 圆角 52">
            <a:extLst>
              <a:ext uri="{FF2B5EF4-FFF2-40B4-BE49-F238E27FC236}">
                <a16:creationId xmlns:a16="http://schemas.microsoft.com/office/drawing/2014/main" id="{FD81AE7F-6A78-794C-41F4-B5F529FF6167}"/>
              </a:ext>
            </a:extLst>
          </p:cNvPr>
          <p:cNvSpPr/>
          <p:nvPr/>
        </p:nvSpPr>
        <p:spPr>
          <a:xfrm>
            <a:off x="8753012" y="4794412"/>
            <a:ext cx="2444033" cy="500522"/>
          </a:xfrm>
          <a:prstGeom prst="roundRect">
            <a:avLst>
              <a:gd name="adj" fmla="val 50000"/>
            </a:avLst>
          </a:prstGeom>
          <a:gradFill flip="none" rotWithShape="1">
            <a:gsLst>
              <a:gs pos="2000">
                <a:srgbClr val="FF7738"/>
              </a:gs>
              <a:gs pos="100000">
                <a:srgbClr val="FFBD6B"/>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sym typeface="思源黑体 CN Normal" panose="020B0400000000000000" pitchFamily="34" charset="-122"/>
            </a:endParaRPr>
          </a:p>
        </p:txBody>
      </p:sp>
      <p:sp>
        <p:nvSpPr>
          <p:cNvPr id="28" name="文本框 27">
            <a:extLst>
              <a:ext uri="{FF2B5EF4-FFF2-40B4-BE49-F238E27FC236}">
                <a16:creationId xmlns:a16="http://schemas.microsoft.com/office/drawing/2014/main" id="{3BEEA290-D08F-4952-9EDF-86C48B45DD7C}"/>
              </a:ext>
            </a:extLst>
          </p:cNvPr>
          <p:cNvSpPr txBox="1"/>
          <p:nvPr/>
        </p:nvSpPr>
        <p:spPr>
          <a:xfrm>
            <a:off x="8953501" y="4908195"/>
            <a:ext cx="1793860" cy="338554"/>
          </a:xfrm>
          <a:prstGeom prst="rect">
            <a:avLst/>
          </a:prstGeom>
          <a:noFill/>
        </p:spPr>
        <p:txBody>
          <a:bodyPr wrap="square" lIns="0" tIns="0" rIns="0" bIns="0" rtlCol="0">
            <a:spAutoFit/>
          </a:bodyPr>
          <a:lstStyle>
            <a:defPPr>
              <a:defRPr lang="zh-CN"/>
            </a:defPPr>
          </a:lstStyle>
          <a:p>
            <a:r>
              <a:rPr lang="zh-CN" altLang="en-US" sz="2200" b="1" dirty="0">
                <a:solidFill>
                  <a:schemeClr val="bg1"/>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输入小标题</a:t>
            </a:r>
          </a:p>
        </p:txBody>
      </p:sp>
      <p:grpSp>
        <p:nvGrpSpPr>
          <p:cNvPr id="29" name="Group 13">
            <a:extLst>
              <a:ext uri="{FF2B5EF4-FFF2-40B4-BE49-F238E27FC236}">
                <a16:creationId xmlns:a16="http://schemas.microsoft.com/office/drawing/2014/main" id="{54DD0929-286C-261A-E166-6EDF981782C3}"/>
              </a:ext>
            </a:extLst>
          </p:cNvPr>
          <p:cNvGrpSpPr/>
          <p:nvPr/>
        </p:nvGrpSpPr>
        <p:grpSpPr>
          <a:xfrm>
            <a:off x="2970546" y="1887246"/>
            <a:ext cx="334283" cy="237614"/>
            <a:chOff x="1401682" y="3992754"/>
            <a:chExt cx="617689" cy="439064"/>
          </a:xfrm>
          <a:solidFill>
            <a:schemeClr val="bg1"/>
          </a:solidFill>
        </p:grpSpPr>
        <p:sp>
          <p:nvSpPr>
            <p:cNvPr id="30" name="图形 4" descr="原子 纯色填充">
              <a:extLst>
                <a:ext uri="{FF2B5EF4-FFF2-40B4-BE49-F238E27FC236}">
                  <a16:creationId xmlns:a16="http://schemas.microsoft.com/office/drawing/2014/main" id="{ECF99603-EB2F-E3E8-3174-8E3774341550}"/>
                </a:ext>
              </a:extLst>
            </p:cNvPr>
            <p:cNvSpPr/>
            <p:nvPr/>
          </p:nvSpPr>
          <p:spPr>
            <a:xfrm>
              <a:off x="1661842" y="4179356"/>
              <a:ext cx="92653" cy="65859"/>
            </a:xfrm>
            <a:custGeom>
              <a:avLst/>
              <a:gdLst>
                <a:gd name="connsiteX0" fmla="*/ 139317 w 597041"/>
                <a:gd name="connsiteY0" fmla="*/ 213573 h 424388"/>
                <a:gd name="connsiteX1" fmla="*/ 394782 w 597041"/>
                <a:gd name="connsiteY1" fmla="*/ 299620 h 424388"/>
                <a:gd name="connsiteX2" fmla="*/ 488070 w 597041"/>
                <a:gd name="connsiteY2" fmla="*/ 216441 h 424388"/>
                <a:gd name="connsiteX3" fmla="*/ 488070 w 597041"/>
                <a:gd name="connsiteY3" fmla="*/ 326868 h 424388"/>
                <a:gd name="connsiteX4" fmla="*/ 434968 w 597041"/>
                <a:gd name="connsiteY4" fmla="*/ 362721 h 424388"/>
                <a:gd name="connsiteX5" fmla="*/ 377560 w 597041"/>
                <a:gd name="connsiteY5" fmla="*/ 424388 h 424388"/>
                <a:gd name="connsiteX6" fmla="*/ 241216 w 597041"/>
                <a:gd name="connsiteY6" fmla="*/ 355550 h 424388"/>
                <a:gd name="connsiteX7" fmla="*/ 139317 w 597041"/>
                <a:gd name="connsiteY7" fmla="*/ 355550 h 424388"/>
                <a:gd name="connsiteX8" fmla="*/ 262641 w 597041"/>
                <a:gd name="connsiteY8" fmla="*/ 0 h 424388"/>
                <a:gd name="connsiteX9" fmla="*/ 597041 w 597041"/>
                <a:gd name="connsiteY9" fmla="*/ 96010 h 424388"/>
                <a:gd name="connsiteX10" fmla="*/ 391808 w 597041"/>
                <a:gd name="connsiteY10" fmla="*/ 279433 h 424388"/>
                <a:gd name="connsiteX11" fmla="*/ 68889 w 597041"/>
                <a:gd name="connsiteY11" fmla="*/ 174825 h 424388"/>
                <a:gd name="connsiteX12" fmla="*/ 68889 w 597041"/>
                <a:gd name="connsiteY12" fmla="*/ 283732 h 424388"/>
                <a:gd name="connsiteX13" fmla="*/ 87547 w 597041"/>
                <a:gd name="connsiteY13" fmla="*/ 283732 h 424388"/>
                <a:gd name="connsiteX14" fmla="*/ 87547 w 597041"/>
                <a:gd name="connsiteY14" fmla="*/ 362546 h 424388"/>
                <a:gd name="connsiteX15" fmla="*/ 22963 w 597041"/>
                <a:gd name="connsiteY15" fmla="*/ 362546 h 424388"/>
                <a:gd name="connsiteX16" fmla="*/ 22963 w 597041"/>
                <a:gd name="connsiteY16" fmla="*/ 283732 h 424388"/>
                <a:gd name="connsiteX17" fmla="*/ 41621 w 597041"/>
                <a:gd name="connsiteY17" fmla="*/ 283732 h 424388"/>
                <a:gd name="connsiteX18" fmla="*/ 41621 w 597041"/>
                <a:gd name="connsiteY18" fmla="*/ 166227 h 424388"/>
                <a:gd name="connsiteX19" fmla="*/ 0 w 597041"/>
                <a:gd name="connsiteY19" fmla="*/ 153330 h 42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041" h="424388">
                  <a:moveTo>
                    <a:pt x="139317" y="213573"/>
                  </a:moveTo>
                  <a:lnTo>
                    <a:pt x="394782" y="299620"/>
                  </a:lnTo>
                  <a:lnTo>
                    <a:pt x="488070" y="216441"/>
                  </a:lnTo>
                  <a:lnTo>
                    <a:pt x="488070" y="326868"/>
                  </a:lnTo>
                  <a:cubicBezTo>
                    <a:pt x="488070" y="326868"/>
                    <a:pt x="465107" y="342643"/>
                    <a:pt x="434968" y="362721"/>
                  </a:cubicBezTo>
                  <a:cubicBezTo>
                    <a:pt x="403393" y="381365"/>
                    <a:pt x="377560" y="424388"/>
                    <a:pt x="377560" y="424388"/>
                  </a:cubicBezTo>
                  <a:cubicBezTo>
                    <a:pt x="377560" y="424388"/>
                    <a:pt x="292883" y="372760"/>
                    <a:pt x="241216" y="355550"/>
                  </a:cubicBezTo>
                  <a:cubicBezTo>
                    <a:pt x="190984" y="338341"/>
                    <a:pt x="139317" y="355550"/>
                    <a:pt x="139317" y="355550"/>
                  </a:cubicBezTo>
                  <a:close/>
                  <a:moveTo>
                    <a:pt x="262641" y="0"/>
                  </a:moveTo>
                  <a:lnTo>
                    <a:pt x="597041" y="96010"/>
                  </a:lnTo>
                  <a:lnTo>
                    <a:pt x="391808" y="279433"/>
                  </a:lnTo>
                  <a:lnTo>
                    <a:pt x="68889" y="174825"/>
                  </a:lnTo>
                  <a:lnTo>
                    <a:pt x="68889" y="283732"/>
                  </a:lnTo>
                  <a:lnTo>
                    <a:pt x="87547" y="283732"/>
                  </a:lnTo>
                  <a:lnTo>
                    <a:pt x="87547" y="362546"/>
                  </a:lnTo>
                  <a:lnTo>
                    <a:pt x="22963" y="362546"/>
                  </a:lnTo>
                  <a:lnTo>
                    <a:pt x="22963" y="283732"/>
                  </a:lnTo>
                  <a:lnTo>
                    <a:pt x="41621" y="283732"/>
                  </a:lnTo>
                  <a:lnTo>
                    <a:pt x="41621" y="166227"/>
                  </a:lnTo>
                  <a:lnTo>
                    <a:pt x="0" y="153330"/>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31" name="图形 4" descr="原子 纯色填充">
              <a:extLst>
                <a:ext uri="{FF2B5EF4-FFF2-40B4-BE49-F238E27FC236}">
                  <a16:creationId xmlns:a16="http://schemas.microsoft.com/office/drawing/2014/main" id="{4740CAA6-A5AF-B109-F194-AB1C4C49A43C}"/>
                </a:ext>
              </a:extLst>
            </p:cNvPr>
            <p:cNvSpPr/>
            <p:nvPr/>
          </p:nvSpPr>
          <p:spPr>
            <a:xfrm>
              <a:off x="1401682" y="3992754"/>
              <a:ext cx="617689" cy="439064"/>
            </a:xfrm>
            <a:custGeom>
              <a:avLst/>
              <a:gdLst>
                <a:gd name="connsiteX0" fmla="*/ 139317 w 597041"/>
                <a:gd name="connsiteY0" fmla="*/ 213573 h 424388"/>
                <a:gd name="connsiteX1" fmla="*/ 394782 w 597041"/>
                <a:gd name="connsiteY1" fmla="*/ 299620 h 424388"/>
                <a:gd name="connsiteX2" fmla="*/ 488070 w 597041"/>
                <a:gd name="connsiteY2" fmla="*/ 216441 h 424388"/>
                <a:gd name="connsiteX3" fmla="*/ 488070 w 597041"/>
                <a:gd name="connsiteY3" fmla="*/ 326868 h 424388"/>
                <a:gd name="connsiteX4" fmla="*/ 434968 w 597041"/>
                <a:gd name="connsiteY4" fmla="*/ 362721 h 424388"/>
                <a:gd name="connsiteX5" fmla="*/ 377560 w 597041"/>
                <a:gd name="connsiteY5" fmla="*/ 424388 h 424388"/>
                <a:gd name="connsiteX6" fmla="*/ 241216 w 597041"/>
                <a:gd name="connsiteY6" fmla="*/ 355550 h 424388"/>
                <a:gd name="connsiteX7" fmla="*/ 139317 w 597041"/>
                <a:gd name="connsiteY7" fmla="*/ 355550 h 424388"/>
                <a:gd name="connsiteX8" fmla="*/ 262641 w 597041"/>
                <a:gd name="connsiteY8" fmla="*/ 0 h 424388"/>
                <a:gd name="connsiteX9" fmla="*/ 597041 w 597041"/>
                <a:gd name="connsiteY9" fmla="*/ 96010 h 424388"/>
                <a:gd name="connsiteX10" fmla="*/ 391808 w 597041"/>
                <a:gd name="connsiteY10" fmla="*/ 279433 h 424388"/>
                <a:gd name="connsiteX11" fmla="*/ 68889 w 597041"/>
                <a:gd name="connsiteY11" fmla="*/ 174825 h 424388"/>
                <a:gd name="connsiteX12" fmla="*/ 68889 w 597041"/>
                <a:gd name="connsiteY12" fmla="*/ 283732 h 424388"/>
                <a:gd name="connsiteX13" fmla="*/ 87547 w 597041"/>
                <a:gd name="connsiteY13" fmla="*/ 283732 h 424388"/>
                <a:gd name="connsiteX14" fmla="*/ 87547 w 597041"/>
                <a:gd name="connsiteY14" fmla="*/ 362546 h 424388"/>
                <a:gd name="connsiteX15" fmla="*/ 22963 w 597041"/>
                <a:gd name="connsiteY15" fmla="*/ 362546 h 424388"/>
                <a:gd name="connsiteX16" fmla="*/ 22963 w 597041"/>
                <a:gd name="connsiteY16" fmla="*/ 283732 h 424388"/>
                <a:gd name="connsiteX17" fmla="*/ 41621 w 597041"/>
                <a:gd name="connsiteY17" fmla="*/ 283732 h 424388"/>
                <a:gd name="connsiteX18" fmla="*/ 41621 w 597041"/>
                <a:gd name="connsiteY18" fmla="*/ 166227 h 424388"/>
                <a:gd name="connsiteX19" fmla="*/ 0 w 597041"/>
                <a:gd name="connsiteY19" fmla="*/ 153330 h 42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041" h="424388">
                  <a:moveTo>
                    <a:pt x="139317" y="213573"/>
                  </a:moveTo>
                  <a:lnTo>
                    <a:pt x="394782" y="299620"/>
                  </a:lnTo>
                  <a:lnTo>
                    <a:pt x="488070" y="216441"/>
                  </a:lnTo>
                  <a:lnTo>
                    <a:pt x="488070" y="326868"/>
                  </a:lnTo>
                  <a:cubicBezTo>
                    <a:pt x="488070" y="326868"/>
                    <a:pt x="465107" y="342643"/>
                    <a:pt x="434968" y="362721"/>
                  </a:cubicBezTo>
                  <a:cubicBezTo>
                    <a:pt x="403393" y="381365"/>
                    <a:pt x="377560" y="424388"/>
                    <a:pt x="377560" y="424388"/>
                  </a:cubicBezTo>
                  <a:cubicBezTo>
                    <a:pt x="377560" y="424388"/>
                    <a:pt x="292883" y="372760"/>
                    <a:pt x="241216" y="355550"/>
                  </a:cubicBezTo>
                  <a:cubicBezTo>
                    <a:pt x="190984" y="338341"/>
                    <a:pt x="139317" y="355550"/>
                    <a:pt x="139317" y="355550"/>
                  </a:cubicBezTo>
                  <a:close/>
                  <a:moveTo>
                    <a:pt x="262641" y="0"/>
                  </a:moveTo>
                  <a:lnTo>
                    <a:pt x="597041" y="96010"/>
                  </a:lnTo>
                  <a:lnTo>
                    <a:pt x="391808" y="279433"/>
                  </a:lnTo>
                  <a:lnTo>
                    <a:pt x="68889" y="174825"/>
                  </a:lnTo>
                  <a:lnTo>
                    <a:pt x="68889" y="283732"/>
                  </a:lnTo>
                  <a:lnTo>
                    <a:pt x="87547" y="283732"/>
                  </a:lnTo>
                  <a:lnTo>
                    <a:pt x="87547" y="362546"/>
                  </a:lnTo>
                  <a:lnTo>
                    <a:pt x="22963" y="362546"/>
                  </a:lnTo>
                  <a:lnTo>
                    <a:pt x="22963" y="283732"/>
                  </a:lnTo>
                  <a:lnTo>
                    <a:pt x="41621" y="283732"/>
                  </a:lnTo>
                  <a:lnTo>
                    <a:pt x="41621" y="166227"/>
                  </a:lnTo>
                  <a:lnTo>
                    <a:pt x="0" y="153330"/>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2" name="Group 13">
            <a:extLst>
              <a:ext uri="{FF2B5EF4-FFF2-40B4-BE49-F238E27FC236}">
                <a16:creationId xmlns:a16="http://schemas.microsoft.com/office/drawing/2014/main" id="{3C435038-227C-9441-3F7E-3CE385CBB813}"/>
              </a:ext>
            </a:extLst>
          </p:cNvPr>
          <p:cNvGrpSpPr/>
          <p:nvPr/>
        </p:nvGrpSpPr>
        <p:grpSpPr>
          <a:xfrm>
            <a:off x="10714063" y="1838912"/>
            <a:ext cx="281197" cy="334281"/>
            <a:chOff x="1450729" y="3903441"/>
            <a:chExt cx="519593" cy="617689"/>
          </a:xfrm>
          <a:solidFill>
            <a:schemeClr val="bg1"/>
          </a:solidFill>
        </p:grpSpPr>
        <p:sp>
          <p:nvSpPr>
            <p:cNvPr id="33" name="图形 4" descr="原子 纯色填充">
              <a:extLst>
                <a:ext uri="{FF2B5EF4-FFF2-40B4-BE49-F238E27FC236}">
                  <a16:creationId xmlns:a16="http://schemas.microsoft.com/office/drawing/2014/main" id="{950FF8CA-2703-386B-73B5-3043C49B921C}"/>
                </a:ext>
              </a:extLst>
            </p:cNvPr>
            <p:cNvSpPr/>
            <p:nvPr/>
          </p:nvSpPr>
          <p:spPr>
            <a:xfrm>
              <a:off x="1669199" y="4165959"/>
              <a:ext cx="77938" cy="92653"/>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34" name="图形 4" descr="原子 纯色填充">
              <a:extLst>
                <a:ext uri="{FF2B5EF4-FFF2-40B4-BE49-F238E27FC236}">
                  <a16:creationId xmlns:a16="http://schemas.microsoft.com/office/drawing/2014/main" id="{D7A81D7A-6A3B-DA09-7B94-56844EA97EB4}"/>
                </a:ext>
              </a:extLst>
            </p:cNvPr>
            <p:cNvSpPr/>
            <p:nvPr/>
          </p:nvSpPr>
          <p:spPr>
            <a:xfrm>
              <a:off x="1450729" y="3903441"/>
              <a:ext cx="519593" cy="617689"/>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5" name="Group 13">
            <a:extLst>
              <a:ext uri="{FF2B5EF4-FFF2-40B4-BE49-F238E27FC236}">
                <a16:creationId xmlns:a16="http://schemas.microsoft.com/office/drawing/2014/main" id="{D1244AB2-9DE4-80ED-27A8-C9B01347F14B}"/>
              </a:ext>
            </a:extLst>
          </p:cNvPr>
          <p:cNvGrpSpPr/>
          <p:nvPr/>
        </p:nvGrpSpPr>
        <p:grpSpPr>
          <a:xfrm>
            <a:off x="2970548" y="4925713"/>
            <a:ext cx="275756" cy="274685"/>
            <a:chOff x="1401682" y="3904639"/>
            <a:chExt cx="617689" cy="615293"/>
          </a:xfrm>
          <a:solidFill>
            <a:schemeClr val="bg1"/>
          </a:solidFill>
        </p:grpSpPr>
        <p:sp>
          <p:nvSpPr>
            <p:cNvPr id="36" name="图形 4" descr="原子 纯色填充">
              <a:extLst>
                <a:ext uri="{FF2B5EF4-FFF2-40B4-BE49-F238E27FC236}">
                  <a16:creationId xmlns:a16="http://schemas.microsoft.com/office/drawing/2014/main" id="{2FDB4B13-2E07-6E37-4DA2-397C1A3E714D}"/>
                </a:ext>
              </a:extLst>
            </p:cNvPr>
            <p:cNvSpPr/>
            <p:nvPr/>
          </p:nvSpPr>
          <p:spPr>
            <a:xfrm>
              <a:off x="1661842" y="4166138"/>
              <a:ext cx="92653" cy="92293"/>
            </a:xfrm>
            <a:custGeom>
              <a:avLst/>
              <a:gdLst>
                <a:gd name="T0" fmla="*/ 539 w 10742"/>
                <a:gd name="T1" fmla="*/ 7067 h 10699"/>
                <a:gd name="T2" fmla="*/ 43 w 10742"/>
                <a:gd name="T3" fmla="*/ 6171 h 10699"/>
                <a:gd name="T4" fmla="*/ 331 w 10742"/>
                <a:gd name="T5" fmla="*/ 5195 h 10699"/>
                <a:gd name="T6" fmla="*/ 3003 w 10742"/>
                <a:gd name="T7" fmla="*/ 1867 h 10699"/>
                <a:gd name="T8" fmla="*/ 3875 w 10742"/>
                <a:gd name="T9" fmla="*/ 1379 h 10699"/>
                <a:gd name="T10" fmla="*/ 4843 w 10742"/>
                <a:gd name="T11" fmla="*/ 1627 h 10699"/>
                <a:gd name="T12" fmla="*/ 6475 w 10742"/>
                <a:gd name="T13" fmla="*/ 2859 h 10699"/>
                <a:gd name="T14" fmla="*/ 8331 w 10742"/>
                <a:gd name="T15" fmla="*/ 539 h 10699"/>
                <a:gd name="T16" fmla="*/ 9227 w 10742"/>
                <a:gd name="T17" fmla="*/ 43 h 10699"/>
                <a:gd name="T18" fmla="*/ 10203 w 10742"/>
                <a:gd name="T19" fmla="*/ 331 h 10699"/>
                <a:gd name="T20" fmla="*/ 10699 w 10742"/>
                <a:gd name="T21" fmla="*/ 1227 h 10699"/>
                <a:gd name="T22" fmla="*/ 10411 w 10742"/>
                <a:gd name="T23" fmla="*/ 2203 h 10699"/>
                <a:gd name="T24" fmla="*/ 7755 w 10742"/>
                <a:gd name="T25" fmla="*/ 5531 h 10699"/>
                <a:gd name="T26" fmla="*/ 6883 w 10742"/>
                <a:gd name="T27" fmla="*/ 6019 h 10699"/>
                <a:gd name="T28" fmla="*/ 5915 w 10742"/>
                <a:gd name="T29" fmla="*/ 5771 h 10699"/>
                <a:gd name="T30" fmla="*/ 4283 w 10742"/>
                <a:gd name="T31" fmla="*/ 4539 h 10699"/>
                <a:gd name="T32" fmla="*/ 2411 w 10742"/>
                <a:gd name="T33" fmla="*/ 6859 h 10699"/>
                <a:gd name="T34" fmla="*/ 1371 w 10742"/>
                <a:gd name="T35" fmla="*/ 7371 h 10699"/>
                <a:gd name="T36" fmla="*/ 539 w 10742"/>
                <a:gd name="T37" fmla="*/ 7067 h 10699"/>
                <a:gd name="T38" fmla="*/ 715 w 10742"/>
                <a:gd name="T39" fmla="*/ 10699 h 10699"/>
                <a:gd name="T40" fmla="*/ 243 w 10742"/>
                <a:gd name="T41" fmla="*/ 10499 h 10699"/>
                <a:gd name="T42" fmla="*/ 43 w 10742"/>
                <a:gd name="T43" fmla="*/ 10027 h 10699"/>
                <a:gd name="T44" fmla="*/ 243 w 10742"/>
                <a:gd name="T45" fmla="*/ 9563 h 10699"/>
                <a:gd name="T46" fmla="*/ 715 w 10742"/>
                <a:gd name="T47" fmla="*/ 9371 h 10699"/>
                <a:gd name="T48" fmla="*/ 10043 w 10742"/>
                <a:gd name="T49" fmla="*/ 9371 h 10699"/>
                <a:gd name="T50" fmla="*/ 10515 w 10742"/>
                <a:gd name="T51" fmla="*/ 9563 h 10699"/>
                <a:gd name="T52" fmla="*/ 10715 w 10742"/>
                <a:gd name="T53" fmla="*/ 10027 h 10699"/>
                <a:gd name="T54" fmla="*/ 10515 w 10742"/>
                <a:gd name="T55" fmla="*/ 10499 h 10699"/>
                <a:gd name="T56" fmla="*/ 10043 w 10742"/>
                <a:gd name="T57" fmla="*/ 10699 h 10699"/>
                <a:gd name="T58" fmla="*/ 715 w 10742"/>
                <a:gd name="T59" fmla="*/ 10699 h 10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42" h="10699">
                  <a:moveTo>
                    <a:pt x="539" y="7067"/>
                  </a:moveTo>
                  <a:cubicBezTo>
                    <a:pt x="251" y="6832"/>
                    <a:pt x="86" y="6533"/>
                    <a:pt x="43" y="6171"/>
                  </a:cubicBezTo>
                  <a:cubicBezTo>
                    <a:pt x="0" y="5808"/>
                    <a:pt x="96" y="5483"/>
                    <a:pt x="331" y="5195"/>
                  </a:cubicBezTo>
                  <a:lnTo>
                    <a:pt x="3003" y="1867"/>
                  </a:lnTo>
                  <a:cubicBezTo>
                    <a:pt x="3227" y="1589"/>
                    <a:pt x="3518" y="1427"/>
                    <a:pt x="3875" y="1379"/>
                  </a:cubicBezTo>
                  <a:cubicBezTo>
                    <a:pt x="4232" y="1331"/>
                    <a:pt x="4555" y="1413"/>
                    <a:pt x="4843" y="1627"/>
                  </a:cubicBezTo>
                  <a:lnTo>
                    <a:pt x="6475" y="2859"/>
                  </a:lnTo>
                  <a:lnTo>
                    <a:pt x="8331" y="539"/>
                  </a:lnTo>
                  <a:cubicBezTo>
                    <a:pt x="8566" y="251"/>
                    <a:pt x="8864" y="85"/>
                    <a:pt x="9227" y="43"/>
                  </a:cubicBezTo>
                  <a:cubicBezTo>
                    <a:pt x="9590" y="0"/>
                    <a:pt x="9915" y="96"/>
                    <a:pt x="10203" y="331"/>
                  </a:cubicBezTo>
                  <a:cubicBezTo>
                    <a:pt x="10491" y="565"/>
                    <a:pt x="10656" y="864"/>
                    <a:pt x="10699" y="1227"/>
                  </a:cubicBezTo>
                  <a:cubicBezTo>
                    <a:pt x="10742" y="1589"/>
                    <a:pt x="10646" y="1915"/>
                    <a:pt x="10411" y="2203"/>
                  </a:cubicBezTo>
                  <a:lnTo>
                    <a:pt x="7755" y="5531"/>
                  </a:lnTo>
                  <a:cubicBezTo>
                    <a:pt x="7531" y="5808"/>
                    <a:pt x="7240" y="5971"/>
                    <a:pt x="6883" y="6019"/>
                  </a:cubicBezTo>
                  <a:cubicBezTo>
                    <a:pt x="6526" y="6067"/>
                    <a:pt x="6203" y="5984"/>
                    <a:pt x="5915" y="5771"/>
                  </a:cubicBezTo>
                  <a:lnTo>
                    <a:pt x="4283" y="4539"/>
                  </a:lnTo>
                  <a:lnTo>
                    <a:pt x="2411" y="6859"/>
                  </a:lnTo>
                  <a:cubicBezTo>
                    <a:pt x="2155" y="7200"/>
                    <a:pt x="1808" y="7371"/>
                    <a:pt x="1371" y="7371"/>
                  </a:cubicBezTo>
                  <a:cubicBezTo>
                    <a:pt x="1072" y="7371"/>
                    <a:pt x="795" y="7269"/>
                    <a:pt x="539" y="7067"/>
                  </a:cubicBezTo>
                  <a:close/>
                  <a:moveTo>
                    <a:pt x="715" y="10699"/>
                  </a:moveTo>
                  <a:cubicBezTo>
                    <a:pt x="534" y="10699"/>
                    <a:pt x="376" y="10632"/>
                    <a:pt x="243" y="10499"/>
                  </a:cubicBezTo>
                  <a:cubicBezTo>
                    <a:pt x="110" y="10365"/>
                    <a:pt x="43" y="10208"/>
                    <a:pt x="43" y="10027"/>
                  </a:cubicBezTo>
                  <a:cubicBezTo>
                    <a:pt x="43" y="9845"/>
                    <a:pt x="110" y="9691"/>
                    <a:pt x="243" y="9563"/>
                  </a:cubicBezTo>
                  <a:cubicBezTo>
                    <a:pt x="376" y="9435"/>
                    <a:pt x="534" y="9371"/>
                    <a:pt x="715" y="9371"/>
                  </a:cubicBezTo>
                  <a:lnTo>
                    <a:pt x="10043" y="9371"/>
                  </a:lnTo>
                  <a:cubicBezTo>
                    <a:pt x="10224" y="9371"/>
                    <a:pt x="10382" y="9435"/>
                    <a:pt x="10515" y="9563"/>
                  </a:cubicBezTo>
                  <a:cubicBezTo>
                    <a:pt x="10648" y="9691"/>
                    <a:pt x="10715" y="9845"/>
                    <a:pt x="10715" y="10027"/>
                  </a:cubicBezTo>
                  <a:cubicBezTo>
                    <a:pt x="10715" y="10208"/>
                    <a:pt x="10648" y="10365"/>
                    <a:pt x="10515" y="10499"/>
                  </a:cubicBezTo>
                  <a:cubicBezTo>
                    <a:pt x="10382" y="10632"/>
                    <a:pt x="10224" y="10699"/>
                    <a:pt x="10043" y="10699"/>
                  </a:cubicBezTo>
                  <a:lnTo>
                    <a:pt x="715" y="10699"/>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37" name="图形 4" descr="原子 纯色填充">
              <a:extLst>
                <a:ext uri="{FF2B5EF4-FFF2-40B4-BE49-F238E27FC236}">
                  <a16:creationId xmlns:a16="http://schemas.microsoft.com/office/drawing/2014/main" id="{5C1D0832-4105-A4CD-5607-1D3DF478A198}"/>
                </a:ext>
              </a:extLst>
            </p:cNvPr>
            <p:cNvSpPr/>
            <p:nvPr/>
          </p:nvSpPr>
          <p:spPr>
            <a:xfrm>
              <a:off x="1401682" y="3904639"/>
              <a:ext cx="617689" cy="615293"/>
            </a:xfrm>
            <a:custGeom>
              <a:avLst/>
              <a:gdLst>
                <a:gd name="T0" fmla="*/ 539 w 10742"/>
                <a:gd name="T1" fmla="*/ 7067 h 10699"/>
                <a:gd name="T2" fmla="*/ 43 w 10742"/>
                <a:gd name="T3" fmla="*/ 6171 h 10699"/>
                <a:gd name="T4" fmla="*/ 331 w 10742"/>
                <a:gd name="T5" fmla="*/ 5195 h 10699"/>
                <a:gd name="T6" fmla="*/ 3003 w 10742"/>
                <a:gd name="T7" fmla="*/ 1867 h 10699"/>
                <a:gd name="T8" fmla="*/ 3875 w 10742"/>
                <a:gd name="T9" fmla="*/ 1379 h 10699"/>
                <a:gd name="T10" fmla="*/ 4843 w 10742"/>
                <a:gd name="T11" fmla="*/ 1627 h 10699"/>
                <a:gd name="T12" fmla="*/ 6475 w 10742"/>
                <a:gd name="T13" fmla="*/ 2859 h 10699"/>
                <a:gd name="T14" fmla="*/ 8331 w 10742"/>
                <a:gd name="T15" fmla="*/ 539 h 10699"/>
                <a:gd name="T16" fmla="*/ 9227 w 10742"/>
                <a:gd name="T17" fmla="*/ 43 h 10699"/>
                <a:gd name="T18" fmla="*/ 10203 w 10742"/>
                <a:gd name="T19" fmla="*/ 331 h 10699"/>
                <a:gd name="T20" fmla="*/ 10699 w 10742"/>
                <a:gd name="T21" fmla="*/ 1227 h 10699"/>
                <a:gd name="T22" fmla="*/ 10411 w 10742"/>
                <a:gd name="T23" fmla="*/ 2203 h 10699"/>
                <a:gd name="T24" fmla="*/ 7755 w 10742"/>
                <a:gd name="T25" fmla="*/ 5531 h 10699"/>
                <a:gd name="T26" fmla="*/ 6883 w 10742"/>
                <a:gd name="T27" fmla="*/ 6019 h 10699"/>
                <a:gd name="T28" fmla="*/ 5915 w 10742"/>
                <a:gd name="T29" fmla="*/ 5771 h 10699"/>
                <a:gd name="T30" fmla="*/ 4283 w 10742"/>
                <a:gd name="T31" fmla="*/ 4539 h 10699"/>
                <a:gd name="T32" fmla="*/ 2411 w 10742"/>
                <a:gd name="T33" fmla="*/ 6859 h 10699"/>
                <a:gd name="T34" fmla="*/ 1371 w 10742"/>
                <a:gd name="T35" fmla="*/ 7371 h 10699"/>
                <a:gd name="T36" fmla="*/ 539 w 10742"/>
                <a:gd name="T37" fmla="*/ 7067 h 10699"/>
                <a:gd name="T38" fmla="*/ 715 w 10742"/>
                <a:gd name="T39" fmla="*/ 10699 h 10699"/>
                <a:gd name="T40" fmla="*/ 243 w 10742"/>
                <a:gd name="T41" fmla="*/ 10499 h 10699"/>
                <a:gd name="T42" fmla="*/ 43 w 10742"/>
                <a:gd name="T43" fmla="*/ 10027 h 10699"/>
                <a:gd name="T44" fmla="*/ 243 w 10742"/>
                <a:gd name="T45" fmla="*/ 9563 h 10699"/>
                <a:gd name="T46" fmla="*/ 715 w 10742"/>
                <a:gd name="T47" fmla="*/ 9371 h 10699"/>
                <a:gd name="T48" fmla="*/ 10043 w 10742"/>
                <a:gd name="T49" fmla="*/ 9371 h 10699"/>
                <a:gd name="T50" fmla="*/ 10515 w 10742"/>
                <a:gd name="T51" fmla="*/ 9563 h 10699"/>
                <a:gd name="T52" fmla="*/ 10715 w 10742"/>
                <a:gd name="T53" fmla="*/ 10027 h 10699"/>
                <a:gd name="T54" fmla="*/ 10515 w 10742"/>
                <a:gd name="T55" fmla="*/ 10499 h 10699"/>
                <a:gd name="T56" fmla="*/ 10043 w 10742"/>
                <a:gd name="T57" fmla="*/ 10699 h 10699"/>
                <a:gd name="T58" fmla="*/ 715 w 10742"/>
                <a:gd name="T59" fmla="*/ 10699 h 10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42" h="10699">
                  <a:moveTo>
                    <a:pt x="539" y="7067"/>
                  </a:moveTo>
                  <a:cubicBezTo>
                    <a:pt x="251" y="6832"/>
                    <a:pt x="86" y="6533"/>
                    <a:pt x="43" y="6171"/>
                  </a:cubicBezTo>
                  <a:cubicBezTo>
                    <a:pt x="0" y="5808"/>
                    <a:pt x="96" y="5483"/>
                    <a:pt x="331" y="5195"/>
                  </a:cubicBezTo>
                  <a:lnTo>
                    <a:pt x="3003" y="1867"/>
                  </a:lnTo>
                  <a:cubicBezTo>
                    <a:pt x="3227" y="1589"/>
                    <a:pt x="3518" y="1427"/>
                    <a:pt x="3875" y="1379"/>
                  </a:cubicBezTo>
                  <a:cubicBezTo>
                    <a:pt x="4232" y="1331"/>
                    <a:pt x="4555" y="1413"/>
                    <a:pt x="4843" y="1627"/>
                  </a:cubicBezTo>
                  <a:lnTo>
                    <a:pt x="6475" y="2859"/>
                  </a:lnTo>
                  <a:lnTo>
                    <a:pt x="8331" y="539"/>
                  </a:lnTo>
                  <a:cubicBezTo>
                    <a:pt x="8566" y="251"/>
                    <a:pt x="8864" y="85"/>
                    <a:pt x="9227" y="43"/>
                  </a:cubicBezTo>
                  <a:cubicBezTo>
                    <a:pt x="9590" y="0"/>
                    <a:pt x="9915" y="96"/>
                    <a:pt x="10203" y="331"/>
                  </a:cubicBezTo>
                  <a:cubicBezTo>
                    <a:pt x="10491" y="565"/>
                    <a:pt x="10656" y="864"/>
                    <a:pt x="10699" y="1227"/>
                  </a:cubicBezTo>
                  <a:cubicBezTo>
                    <a:pt x="10742" y="1589"/>
                    <a:pt x="10646" y="1915"/>
                    <a:pt x="10411" y="2203"/>
                  </a:cubicBezTo>
                  <a:lnTo>
                    <a:pt x="7755" y="5531"/>
                  </a:lnTo>
                  <a:cubicBezTo>
                    <a:pt x="7531" y="5808"/>
                    <a:pt x="7240" y="5971"/>
                    <a:pt x="6883" y="6019"/>
                  </a:cubicBezTo>
                  <a:cubicBezTo>
                    <a:pt x="6526" y="6067"/>
                    <a:pt x="6203" y="5984"/>
                    <a:pt x="5915" y="5771"/>
                  </a:cubicBezTo>
                  <a:lnTo>
                    <a:pt x="4283" y="4539"/>
                  </a:lnTo>
                  <a:lnTo>
                    <a:pt x="2411" y="6859"/>
                  </a:lnTo>
                  <a:cubicBezTo>
                    <a:pt x="2155" y="7200"/>
                    <a:pt x="1808" y="7371"/>
                    <a:pt x="1371" y="7371"/>
                  </a:cubicBezTo>
                  <a:cubicBezTo>
                    <a:pt x="1072" y="7371"/>
                    <a:pt x="795" y="7269"/>
                    <a:pt x="539" y="7067"/>
                  </a:cubicBezTo>
                  <a:close/>
                  <a:moveTo>
                    <a:pt x="715" y="10699"/>
                  </a:moveTo>
                  <a:cubicBezTo>
                    <a:pt x="534" y="10699"/>
                    <a:pt x="376" y="10632"/>
                    <a:pt x="243" y="10499"/>
                  </a:cubicBezTo>
                  <a:cubicBezTo>
                    <a:pt x="110" y="10365"/>
                    <a:pt x="43" y="10208"/>
                    <a:pt x="43" y="10027"/>
                  </a:cubicBezTo>
                  <a:cubicBezTo>
                    <a:pt x="43" y="9845"/>
                    <a:pt x="110" y="9691"/>
                    <a:pt x="243" y="9563"/>
                  </a:cubicBezTo>
                  <a:cubicBezTo>
                    <a:pt x="376" y="9435"/>
                    <a:pt x="534" y="9371"/>
                    <a:pt x="715" y="9371"/>
                  </a:cubicBezTo>
                  <a:lnTo>
                    <a:pt x="10043" y="9371"/>
                  </a:lnTo>
                  <a:cubicBezTo>
                    <a:pt x="10224" y="9371"/>
                    <a:pt x="10382" y="9435"/>
                    <a:pt x="10515" y="9563"/>
                  </a:cubicBezTo>
                  <a:cubicBezTo>
                    <a:pt x="10648" y="9691"/>
                    <a:pt x="10715" y="9845"/>
                    <a:pt x="10715" y="10027"/>
                  </a:cubicBezTo>
                  <a:cubicBezTo>
                    <a:pt x="10715" y="10208"/>
                    <a:pt x="10648" y="10365"/>
                    <a:pt x="10515" y="10499"/>
                  </a:cubicBezTo>
                  <a:cubicBezTo>
                    <a:pt x="10382" y="10632"/>
                    <a:pt x="10224" y="10699"/>
                    <a:pt x="10043" y="10699"/>
                  </a:cubicBezTo>
                  <a:lnTo>
                    <a:pt x="715" y="10699"/>
                  </a:ln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8" name="Group 13">
            <a:extLst>
              <a:ext uri="{FF2B5EF4-FFF2-40B4-BE49-F238E27FC236}">
                <a16:creationId xmlns:a16="http://schemas.microsoft.com/office/drawing/2014/main" id="{231AC3D9-65A6-E038-6DB1-CA0B650AF3E1}"/>
              </a:ext>
            </a:extLst>
          </p:cNvPr>
          <p:cNvGrpSpPr/>
          <p:nvPr/>
        </p:nvGrpSpPr>
        <p:grpSpPr>
          <a:xfrm>
            <a:off x="10687522" y="4929161"/>
            <a:ext cx="275756" cy="265930"/>
            <a:chOff x="1401682" y="3914446"/>
            <a:chExt cx="617689" cy="595678"/>
          </a:xfrm>
          <a:solidFill>
            <a:schemeClr val="bg1"/>
          </a:solidFill>
        </p:grpSpPr>
        <p:sp>
          <p:nvSpPr>
            <p:cNvPr id="39" name="图形 4" descr="原子 纯色填充">
              <a:extLst>
                <a:ext uri="{FF2B5EF4-FFF2-40B4-BE49-F238E27FC236}">
                  <a16:creationId xmlns:a16="http://schemas.microsoft.com/office/drawing/2014/main" id="{33EE51B6-73AE-55DF-BCD6-FEEFF31BF0C4}"/>
                </a:ext>
              </a:extLst>
            </p:cNvPr>
            <p:cNvSpPr/>
            <p:nvPr/>
          </p:nvSpPr>
          <p:spPr>
            <a:xfrm>
              <a:off x="1661842" y="4167609"/>
              <a:ext cx="92653" cy="89351"/>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40" name="图形 4" descr="原子 纯色填充">
              <a:extLst>
                <a:ext uri="{FF2B5EF4-FFF2-40B4-BE49-F238E27FC236}">
                  <a16:creationId xmlns:a16="http://schemas.microsoft.com/office/drawing/2014/main" id="{4EE2DD93-AA74-B41B-2A87-1A2977669700}"/>
                </a:ext>
              </a:extLst>
            </p:cNvPr>
            <p:cNvSpPr/>
            <p:nvPr/>
          </p:nvSpPr>
          <p:spPr>
            <a:xfrm>
              <a:off x="1401682" y="3914446"/>
              <a:ext cx="617689" cy="595678"/>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grpFill/>
            <a:ln w="764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46" name="组合 45">
            <a:extLst>
              <a:ext uri="{FF2B5EF4-FFF2-40B4-BE49-F238E27FC236}">
                <a16:creationId xmlns:a16="http://schemas.microsoft.com/office/drawing/2014/main" id="{E896712B-9C36-9A54-0045-BE256067D292}"/>
              </a:ext>
            </a:extLst>
          </p:cNvPr>
          <p:cNvGrpSpPr/>
          <p:nvPr/>
        </p:nvGrpSpPr>
        <p:grpSpPr>
          <a:xfrm>
            <a:off x="4467213" y="2101404"/>
            <a:ext cx="3201354" cy="3201354"/>
            <a:chOff x="5885808" y="3408169"/>
            <a:chExt cx="3565310" cy="3565310"/>
          </a:xfrm>
        </p:grpSpPr>
        <p:sp>
          <p:nvSpPr>
            <p:cNvPr id="42" name="矩形: 圆角 41">
              <a:extLst>
                <a:ext uri="{FF2B5EF4-FFF2-40B4-BE49-F238E27FC236}">
                  <a16:creationId xmlns:a16="http://schemas.microsoft.com/office/drawing/2014/main" id="{2863CB1F-9839-9CCB-7395-A6AD56AC4280}"/>
                </a:ext>
              </a:extLst>
            </p:cNvPr>
            <p:cNvSpPr/>
            <p:nvPr/>
          </p:nvSpPr>
          <p:spPr>
            <a:xfrm rot="18900000">
              <a:off x="5885808" y="3408169"/>
              <a:ext cx="3565310" cy="3565310"/>
            </a:xfrm>
            <a:prstGeom prst="roundRect">
              <a:avLst>
                <a:gd name="adj" fmla="val 11713"/>
              </a:avLst>
            </a:prstGeom>
            <a:solidFill>
              <a:schemeClr val="bg1"/>
            </a:solidFill>
            <a:ln>
              <a:gradFill flip="none" rotWithShape="1">
                <a:gsLst>
                  <a:gs pos="0">
                    <a:srgbClr val="FF8542"/>
                  </a:gs>
                  <a:gs pos="100000">
                    <a:srgbClr val="FFBD6B"/>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E704D5B1-2EE3-68EE-E052-E3EAE600A719}"/>
                </a:ext>
              </a:extLst>
            </p:cNvPr>
            <p:cNvSpPr/>
            <p:nvPr/>
          </p:nvSpPr>
          <p:spPr>
            <a:xfrm rot="18900000">
              <a:off x="6079052" y="3601411"/>
              <a:ext cx="3178826" cy="3178826"/>
            </a:xfrm>
            <a:prstGeom prst="roundRect">
              <a:avLst>
                <a:gd name="adj" fmla="val 11538"/>
              </a:avLst>
            </a:prstGeom>
            <a:blipFill dpi="0" rotWithShape="0">
              <a:blip r:embed="rId2" cstate="email">
                <a:extLst>
                  <a:ext uri="{28A0092B-C50C-407E-A947-70E740481C1C}">
                    <a14:useLocalDpi xmlns:a14="http://schemas.microsoft.com/office/drawing/2010/main"/>
                  </a:ext>
                </a:extLst>
              </a:blip>
              <a:srcRect/>
              <a:stretch>
                <a:fillRect/>
              </a:stretch>
            </a:blipFill>
            <a:ln>
              <a:noFill/>
            </a:ln>
            <a:effectLst>
              <a:outerShdw blurRad="88900" sx="101000" sy="101000" algn="ctr" rotWithShape="0">
                <a:schemeClr val="tx1">
                  <a:lumMod val="50000"/>
                  <a:lumOff val="50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21964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16"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p:cTn id="102" dur="500" fill="hold"/>
                                        <p:tgtEl>
                                          <p:spTgt spid="35"/>
                                        </p:tgtEl>
                                        <p:attrNameLst>
                                          <p:attrName>ppt_w</p:attrName>
                                        </p:attrNameLst>
                                      </p:cBhvr>
                                      <p:tavLst>
                                        <p:tav tm="0">
                                          <p:val>
                                            <p:fltVal val="0"/>
                                          </p:val>
                                        </p:tav>
                                        <p:tav tm="100000">
                                          <p:val>
                                            <p:strVal val="#ppt_w"/>
                                          </p:val>
                                        </p:tav>
                                      </p:tavLst>
                                    </p:anim>
                                    <p:anim calcmode="lin" valueType="num">
                                      <p:cBhvr>
                                        <p:cTn id="103" dur="500" fill="hold"/>
                                        <p:tgtEl>
                                          <p:spTgt spid="35"/>
                                        </p:tgtEl>
                                        <p:attrNameLst>
                                          <p:attrName>ppt_h</p:attrName>
                                        </p:attrNameLst>
                                      </p:cBhvr>
                                      <p:tavLst>
                                        <p:tav tm="0">
                                          <p:val>
                                            <p:fltVal val="0"/>
                                          </p:val>
                                        </p:tav>
                                        <p:tav tm="100000">
                                          <p:val>
                                            <p:strVal val="#ppt_h"/>
                                          </p:val>
                                        </p:tav>
                                      </p:tavLst>
                                    </p:anim>
                                    <p:animEffect transition="in" filter="fade">
                                      <p:cBhvr>
                                        <p:cTn id="104" dur="500"/>
                                        <p:tgtEl>
                                          <p:spTgt spid="35"/>
                                        </p:tgtEl>
                                      </p:cBhvr>
                                    </p:animEffect>
                                  </p:childTnLst>
                                </p:cTn>
                              </p:par>
                              <p:par>
                                <p:cTn id="105" presetID="53" presetClass="entr" presetSubtype="16"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6" grpId="0"/>
      <p:bldP spid="17" grpId="0"/>
      <p:bldP spid="18" grpId="0"/>
      <p:bldP spid="19" grpId="0"/>
      <p:bldP spid="20" grpId="0"/>
      <p:bldP spid="21" grpId="0" animBg="1"/>
      <p:bldP spid="22" grpId="0"/>
      <p:bldP spid="23" grpId="0" animBg="1"/>
      <p:bldP spid="24" grpId="0"/>
      <p:bldP spid="25" grpId="0" animBg="1"/>
      <p:bldP spid="26" grpId="0"/>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753C-8A06-3786-4DB5-FEE3ACF9A4C3}"/>
              </a:ext>
            </a:extLst>
          </p:cNvPr>
          <p:cNvSpPr>
            <a:spLocks noGrp="1"/>
          </p:cNvSpPr>
          <p:nvPr>
            <p:ph type="title"/>
          </p:nvPr>
        </p:nvSpPr>
        <p:spPr/>
        <p:txBody>
          <a:body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endParaRPr lang="zh-CN" altLang="en-US" dirty="0"/>
          </a:p>
        </p:txBody>
      </p:sp>
      <p:grpSp>
        <p:nvGrpSpPr>
          <p:cNvPr id="3" name="组合 2">
            <a:extLst>
              <a:ext uri="{FF2B5EF4-FFF2-40B4-BE49-F238E27FC236}">
                <a16:creationId xmlns:a16="http://schemas.microsoft.com/office/drawing/2014/main" id="{F9764487-E2B8-D5DE-95AE-3E9A334075BE}"/>
              </a:ext>
            </a:extLst>
          </p:cNvPr>
          <p:cNvGrpSpPr/>
          <p:nvPr/>
        </p:nvGrpSpPr>
        <p:grpSpPr>
          <a:xfrm>
            <a:off x="989629" y="1658797"/>
            <a:ext cx="10489624" cy="2500462"/>
            <a:chOff x="989629" y="1658797"/>
            <a:chExt cx="10489624" cy="2500462"/>
          </a:xfrm>
        </p:grpSpPr>
        <p:cxnSp>
          <p:nvCxnSpPr>
            <p:cNvPr id="4" name="直接连接符 3">
              <a:extLst>
                <a:ext uri="{FF2B5EF4-FFF2-40B4-BE49-F238E27FC236}">
                  <a16:creationId xmlns:a16="http://schemas.microsoft.com/office/drawing/2014/main" id="{7DB21B6F-6F16-8E9F-F9F3-08DD39AB665A}"/>
                </a:ext>
              </a:extLst>
            </p:cNvPr>
            <p:cNvCxnSpPr>
              <a:cxnSpLocks/>
            </p:cNvCxnSpPr>
            <p:nvPr/>
          </p:nvCxnSpPr>
          <p:spPr>
            <a:xfrm>
              <a:off x="994987" y="4159259"/>
              <a:ext cx="1048426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55">
              <a:extLst>
                <a:ext uri="{FF2B5EF4-FFF2-40B4-BE49-F238E27FC236}">
                  <a16:creationId xmlns:a16="http://schemas.microsoft.com/office/drawing/2014/main" id="{3046D783-3713-C1A4-D051-0DB26857FEDA}"/>
                </a:ext>
              </a:extLst>
            </p:cNvPr>
            <p:cNvSpPr txBox="1"/>
            <p:nvPr/>
          </p:nvSpPr>
          <p:spPr>
            <a:xfrm>
              <a:off x="989629" y="2451967"/>
              <a:ext cx="4181682" cy="1451423"/>
            </a:xfrm>
            <a:prstGeom prst="rect">
              <a:avLst/>
            </a:prstGeom>
            <a:noFill/>
          </p:spPr>
          <p:txBody>
            <a:bodyPr wrap="square" rtlCol="0">
              <a:spAutoFit/>
            </a:bodyPr>
            <a:lstStyle>
              <a:defPPr>
                <a:defRPr lang="en-US"/>
              </a:defPPr>
              <a:lvl1pPr>
                <a:lnSpc>
                  <a:spcPts val="3000"/>
                </a:lnSpc>
                <a:defRPr sz="1600">
                  <a:solidFill>
                    <a:schemeClr val="tx1">
                      <a:lumMod val="85000"/>
                      <a:lumOff val="15000"/>
                    </a:schemeClr>
                  </a:solidFill>
                  <a:cs typeface="+mn-ea"/>
                </a:defRPr>
              </a:lvl1p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建议与标题相关并符合整体语言风格此处添加详细文本描述此处添加详细文本描述</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6" name="圆角矩形 1">
              <a:extLst>
                <a:ext uri="{FF2B5EF4-FFF2-40B4-BE49-F238E27FC236}">
                  <a16:creationId xmlns:a16="http://schemas.microsoft.com/office/drawing/2014/main" id="{4377131B-B8D7-0ED4-91BD-C6F7E1277798}"/>
                </a:ext>
              </a:extLst>
            </p:cNvPr>
            <p:cNvSpPr/>
            <p:nvPr/>
          </p:nvSpPr>
          <p:spPr>
            <a:xfrm>
              <a:off x="1042049" y="1753513"/>
              <a:ext cx="1673442" cy="504000"/>
            </a:xfrm>
            <a:prstGeom prst="roundRect">
              <a:avLst>
                <a:gd name="adj" fmla="val 50000"/>
              </a:avLst>
            </a:prstGeom>
            <a:gradFill>
              <a:gsLst>
                <a:gs pos="0">
                  <a:srgbClr val="FFBD6B"/>
                </a:gs>
                <a:gs pos="98000">
                  <a:srgbClr val="FF8542"/>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工作总结</a:t>
              </a:r>
            </a:p>
          </p:txBody>
        </p:sp>
        <p:pic>
          <p:nvPicPr>
            <p:cNvPr id="7" name="图片 6">
              <a:extLst>
                <a:ext uri="{FF2B5EF4-FFF2-40B4-BE49-F238E27FC236}">
                  <a16:creationId xmlns:a16="http://schemas.microsoft.com/office/drawing/2014/main" id="{CF498DF1-B78E-2401-95CF-0553C0C55D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5000" y="1658797"/>
              <a:ext cx="5487371" cy="2139163"/>
            </a:xfrm>
            <a:prstGeom prst="rect">
              <a:avLst/>
            </a:prstGeom>
          </p:spPr>
        </p:pic>
      </p:grpSp>
      <p:grpSp>
        <p:nvGrpSpPr>
          <p:cNvPr id="41" name="组合 40">
            <a:extLst>
              <a:ext uri="{FF2B5EF4-FFF2-40B4-BE49-F238E27FC236}">
                <a16:creationId xmlns:a16="http://schemas.microsoft.com/office/drawing/2014/main" id="{28C590EA-C40B-B3A0-9905-08271852DDF1}"/>
              </a:ext>
            </a:extLst>
          </p:cNvPr>
          <p:cNvGrpSpPr/>
          <p:nvPr/>
        </p:nvGrpSpPr>
        <p:grpSpPr>
          <a:xfrm>
            <a:off x="913760" y="4520557"/>
            <a:ext cx="3209446" cy="1537343"/>
            <a:chOff x="913760" y="4520557"/>
            <a:chExt cx="3209446" cy="1537343"/>
          </a:xfrm>
        </p:grpSpPr>
        <p:grpSp>
          <p:nvGrpSpPr>
            <p:cNvPr id="40" name="组合 39">
              <a:extLst>
                <a:ext uri="{FF2B5EF4-FFF2-40B4-BE49-F238E27FC236}">
                  <a16:creationId xmlns:a16="http://schemas.microsoft.com/office/drawing/2014/main" id="{2AF77A0C-4A36-FB98-FB42-32C0C0012109}"/>
                </a:ext>
              </a:extLst>
            </p:cNvPr>
            <p:cNvGrpSpPr/>
            <p:nvPr/>
          </p:nvGrpSpPr>
          <p:grpSpPr>
            <a:xfrm>
              <a:off x="1135206" y="4520557"/>
              <a:ext cx="2988000" cy="1537343"/>
              <a:chOff x="1135206" y="4520557"/>
              <a:chExt cx="2988000" cy="1537343"/>
            </a:xfrm>
          </p:grpSpPr>
          <p:sp>
            <p:nvSpPr>
              <p:cNvPr id="9" name="矩形 8">
                <a:extLst>
                  <a:ext uri="{FF2B5EF4-FFF2-40B4-BE49-F238E27FC236}">
                    <a16:creationId xmlns:a16="http://schemas.microsoft.com/office/drawing/2014/main" id="{906A2E54-F36E-8539-8FD0-9F3855224F87}"/>
                  </a:ext>
                </a:extLst>
              </p:cNvPr>
              <p:cNvSpPr/>
              <p:nvPr/>
            </p:nvSpPr>
            <p:spPr>
              <a:xfrm>
                <a:off x="1135206" y="4520557"/>
                <a:ext cx="2988000" cy="153734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39" name="组合 38">
                <a:extLst>
                  <a:ext uri="{FF2B5EF4-FFF2-40B4-BE49-F238E27FC236}">
                    <a16:creationId xmlns:a16="http://schemas.microsoft.com/office/drawing/2014/main" id="{25D85A8A-C4AB-5C9D-D7EF-9DA29AA3B13B}"/>
                  </a:ext>
                </a:extLst>
              </p:cNvPr>
              <p:cNvGrpSpPr/>
              <p:nvPr/>
            </p:nvGrpSpPr>
            <p:grpSpPr>
              <a:xfrm>
                <a:off x="1519375" y="4783470"/>
                <a:ext cx="2444656" cy="1011516"/>
                <a:chOff x="1493889" y="4723479"/>
                <a:chExt cx="2444656" cy="1011516"/>
              </a:xfrm>
            </p:grpSpPr>
            <p:sp>
              <p:nvSpPr>
                <p:cNvPr id="10" name="iś1îḋé">
                  <a:extLst>
                    <a:ext uri="{FF2B5EF4-FFF2-40B4-BE49-F238E27FC236}">
                      <a16:creationId xmlns:a16="http://schemas.microsoft.com/office/drawing/2014/main" id="{ABF4868B-AA14-1350-1021-25ECDC10FAA7}"/>
                    </a:ext>
                  </a:extLst>
                </p:cNvPr>
                <p:cNvSpPr/>
                <p:nvPr/>
              </p:nvSpPr>
              <p:spPr bwMode="auto">
                <a:xfrm>
                  <a:off x="1493889" y="5112388"/>
                  <a:ext cx="2444656" cy="62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11" name="iṣ1îḍe">
                  <a:extLst>
                    <a:ext uri="{FF2B5EF4-FFF2-40B4-BE49-F238E27FC236}">
                      <a16:creationId xmlns:a16="http://schemas.microsoft.com/office/drawing/2014/main" id="{EA03A9A5-87BB-D864-5E08-7019CB8342AF}"/>
                    </a:ext>
                  </a:extLst>
                </p:cNvPr>
                <p:cNvSpPr txBox="1"/>
                <p:nvPr/>
              </p:nvSpPr>
              <p:spPr bwMode="auto">
                <a:xfrm>
                  <a:off x="1785854" y="4723479"/>
                  <a:ext cx="1707774" cy="466860"/>
                </a:xfrm>
                <a:prstGeom prst="rect">
                  <a:avLst/>
                </a:prstGeom>
                <a:noFill/>
              </p:spPr>
              <p:txBody>
                <a:bodyPr wrap="square" anchor="ctr" anchorCtr="0">
                  <a:spAutoFit/>
                </a:bodyPr>
                <a:lstStyle>
                  <a:defPPr>
                    <a:defRPr lang="zh-CN"/>
                  </a:defPPr>
                  <a:lvl1pPr>
                    <a:lnSpc>
                      <a:spcPct val="130000"/>
                    </a:lnSpc>
                    <a:defRPr sz="2000" b="1">
                      <a:gradFill>
                        <a:gsLst>
                          <a:gs pos="0">
                            <a:srgbClr val="212859">
                              <a:lumMod val="68000"/>
                              <a:lumOff val="32000"/>
                            </a:srgbClr>
                          </a:gs>
                          <a:gs pos="98000">
                            <a:srgbClr val="212859">
                              <a:lumMod val="85000"/>
                            </a:srgbClr>
                          </a:gs>
                        </a:gsLst>
                        <a:path path="circle">
                          <a:fillToRect r="100000" b="100000"/>
                        </a:path>
                      </a:gradFill>
                      <a:latin typeface="阿里巴巴普惠体" panose="00020600040101010101" charset="-122"/>
                      <a:ea typeface="阿里巴巴普惠体" panose="00020600040101010101" charset="-122"/>
                      <a:cs typeface="阿里巴巴普惠体" panose="00020600040101010101" charset="-122"/>
                    </a:defRPr>
                  </a:lvl1pPr>
                </a:lstStyle>
                <a:p>
                  <a:pPr algn="ctr"/>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grpSp>
        </p:grpSp>
        <p:grpSp>
          <p:nvGrpSpPr>
            <p:cNvPr id="12" name="组合 11">
              <a:extLst>
                <a:ext uri="{FF2B5EF4-FFF2-40B4-BE49-F238E27FC236}">
                  <a16:creationId xmlns:a16="http://schemas.microsoft.com/office/drawing/2014/main" id="{C7A44FFF-B31D-4397-91FD-5DC8C3299ED7}"/>
                </a:ext>
              </a:extLst>
            </p:cNvPr>
            <p:cNvGrpSpPr/>
            <p:nvPr/>
          </p:nvGrpSpPr>
          <p:grpSpPr>
            <a:xfrm>
              <a:off x="913760" y="5066009"/>
              <a:ext cx="446440" cy="446438"/>
              <a:chOff x="733569" y="4878941"/>
              <a:chExt cx="987002" cy="987001"/>
            </a:xfrm>
          </p:grpSpPr>
          <p:sp>
            <p:nvSpPr>
              <p:cNvPr id="13" name="椭圆 12">
                <a:extLst>
                  <a:ext uri="{FF2B5EF4-FFF2-40B4-BE49-F238E27FC236}">
                    <a16:creationId xmlns:a16="http://schemas.microsoft.com/office/drawing/2014/main" id="{4E861B8C-2B5B-DC15-AAB1-0E217BAE9E2E}"/>
                  </a:ext>
                </a:extLst>
              </p:cNvPr>
              <p:cNvSpPr/>
              <p:nvPr/>
            </p:nvSpPr>
            <p:spPr>
              <a:xfrm>
                <a:off x="733569" y="4878941"/>
                <a:ext cx="987002" cy="987001"/>
              </a:xfrm>
              <a:prstGeom prst="ellipse">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sp>
            <p:nvSpPr>
              <p:cNvPr id="14" name="ïšlíďé">
                <a:extLst>
                  <a:ext uri="{FF2B5EF4-FFF2-40B4-BE49-F238E27FC236}">
                    <a16:creationId xmlns:a16="http://schemas.microsoft.com/office/drawing/2014/main" id="{3CF0ACFF-9FAB-5C86-B2D4-158C1F7B065E}"/>
                  </a:ext>
                </a:extLst>
              </p:cNvPr>
              <p:cNvSpPr/>
              <p:nvPr/>
            </p:nvSpPr>
            <p:spPr>
              <a:xfrm>
                <a:off x="978460" y="5153814"/>
                <a:ext cx="497220" cy="437254"/>
              </a:xfrm>
              <a:custGeom>
                <a:avLst/>
                <a:gdLst>
                  <a:gd name="T0" fmla="*/ 4687 w 4853"/>
                  <a:gd name="T1" fmla="*/ 0 h 3873"/>
                  <a:gd name="T2" fmla="*/ 167 w 4853"/>
                  <a:gd name="T3" fmla="*/ 0 h 3873"/>
                  <a:gd name="T4" fmla="*/ 0 w 4853"/>
                  <a:gd name="T5" fmla="*/ 167 h 3873"/>
                  <a:gd name="T6" fmla="*/ 0 w 4853"/>
                  <a:gd name="T7" fmla="*/ 3060 h 3873"/>
                  <a:gd name="T8" fmla="*/ 167 w 4853"/>
                  <a:gd name="T9" fmla="*/ 3227 h 3873"/>
                  <a:gd name="T10" fmla="*/ 1787 w 4853"/>
                  <a:gd name="T11" fmla="*/ 3227 h 3873"/>
                  <a:gd name="T12" fmla="*/ 1787 w 4853"/>
                  <a:gd name="T13" fmla="*/ 3540 h 3873"/>
                  <a:gd name="T14" fmla="*/ 1390 w 4853"/>
                  <a:gd name="T15" fmla="*/ 3540 h 3873"/>
                  <a:gd name="T16" fmla="*/ 1223 w 4853"/>
                  <a:gd name="T17" fmla="*/ 3706 h 3873"/>
                  <a:gd name="T18" fmla="*/ 1390 w 4853"/>
                  <a:gd name="T19" fmla="*/ 3873 h 3873"/>
                  <a:gd name="T20" fmla="*/ 1953 w 4853"/>
                  <a:gd name="T21" fmla="*/ 3873 h 3873"/>
                  <a:gd name="T22" fmla="*/ 2900 w 4853"/>
                  <a:gd name="T23" fmla="*/ 3873 h 3873"/>
                  <a:gd name="T24" fmla="*/ 3463 w 4853"/>
                  <a:gd name="T25" fmla="*/ 3873 h 3873"/>
                  <a:gd name="T26" fmla="*/ 3630 w 4853"/>
                  <a:gd name="T27" fmla="*/ 3706 h 3873"/>
                  <a:gd name="T28" fmla="*/ 3463 w 4853"/>
                  <a:gd name="T29" fmla="*/ 3540 h 3873"/>
                  <a:gd name="T30" fmla="*/ 3067 w 4853"/>
                  <a:gd name="T31" fmla="*/ 3540 h 3873"/>
                  <a:gd name="T32" fmla="*/ 3067 w 4853"/>
                  <a:gd name="T33" fmla="*/ 3227 h 3873"/>
                  <a:gd name="T34" fmla="*/ 4687 w 4853"/>
                  <a:gd name="T35" fmla="*/ 3227 h 3873"/>
                  <a:gd name="T36" fmla="*/ 4853 w 4853"/>
                  <a:gd name="T37" fmla="*/ 3060 h 3873"/>
                  <a:gd name="T38" fmla="*/ 4853 w 4853"/>
                  <a:gd name="T39" fmla="*/ 167 h 3873"/>
                  <a:gd name="T40" fmla="*/ 4687 w 4853"/>
                  <a:gd name="T41" fmla="*/ 0 h 3873"/>
                  <a:gd name="T42" fmla="*/ 2733 w 4853"/>
                  <a:gd name="T43" fmla="*/ 3540 h 3873"/>
                  <a:gd name="T44" fmla="*/ 2120 w 4853"/>
                  <a:gd name="T45" fmla="*/ 3540 h 3873"/>
                  <a:gd name="T46" fmla="*/ 2120 w 4853"/>
                  <a:gd name="T47" fmla="*/ 3227 h 3873"/>
                  <a:gd name="T48" fmla="*/ 2733 w 4853"/>
                  <a:gd name="T49" fmla="*/ 3227 h 3873"/>
                  <a:gd name="T50" fmla="*/ 2733 w 4853"/>
                  <a:gd name="T51" fmla="*/ 3540 h 3873"/>
                  <a:gd name="T52" fmla="*/ 4520 w 4853"/>
                  <a:gd name="T53" fmla="*/ 2894 h 3873"/>
                  <a:gd name="T54" fmla="*/ 4330 w 4853"/>
                  <a:gd name="T55" fmla="*/ 2894 h 3873"/>
                  <a:gd name="T56" fmla="*/ 4330 w 4853"/>
                  <a:gd name="T57" fmla="*/ 2752 h 3873"/>
                  <a:gd name="T58" fmla="*/ 4164 w 4853"/>
                  <a:gd name="T59" fmla="*/ 2586 h 3873"/>
                  <a:gd name="T60" fmla="*/ 3997 w 4853"/>
                  <a:gd name="T61" fmla="*/ 2752 h 3873"/>
                  <a:gd name="T62" fmla="*/ 3997 w 4853"/>
                  <a:gd name="T63" fmla="*/ 2894 h 3873"/>
                  <a:gd name="T64" fmla="*/ 3724 w 4853"/>
                  <a:gd name="T65" fmla="*/ 2894 h 3873"/>
                  <a:gd name="T66" fmla="*/ 3724 w 4853"/>
                  <a:gd name="T67" fmla="*/ 2752 h 3873"/>
                  <a:gd name="T68" fmla="*/ 3557 w 4853"/>
                  <a:gd name="T69" fmla="*/ 2586 h 3873"/>
                  <a:gd name="T70" fmla="*/ 3390 w 4853"/>
                  <a:gd name="T71" fmla="*/ 2752 h 3873"/>
                  <a:gd name="T72" fmla="*/ 3390 w 4853"/>
                  <a:gd name="T73" fmla="*/ 2894 h 3873"/>
                  <a:gd name="T74" fmla="*/ 333 w 4853"/>
                  <a:gd name="T75" fmla="*/ 2894 h 3873"/>
                  <a:gd name="T76" fmla="*/ 333 w 4853"/>
                  <a:gd name="T77" fmla="*/ 334 h 3873"/>
                  <a:gd name="T78" fmla="*/ 4520 w 4853"/>
                  <a:gd name="T79" fmla="*/ 334 h 3873"/>
                  <a:gd name="T80" fmla="*/ 4520 w 4853"/>
                  <a:gd name="T81" fmla="*/ 2894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3" h="3873">
                    <a:moveTo>
                      <a:pt x="4687" y="0"/>
                    </a:moveTo>
                    <a:lnTo>
                      <a:pt x="167" y="0"/>
                    </a:lnTo>
                    <a:cubicBezTo>
                      <a:pt x="75" y="0"/>
                      <a:pt x="0" y="75"/>
                      <a:pt x="0" y="167"/>
                    </a:cubicBezTo>
                    <a:lnTo>
                      <a:pt x="0" y="3060"/>
                    </a:lnTo>
                    <a:cubicBezTo>
                      <a:pt x="0" y="3152"/>
                      <a:pt x="75" y="3227"/>
                      <a:pt x="167" y="3227"/>
                    </a:cubicBezTo>
                    <a:lnTo>
                      <a:pt x="1787" y="3227"/>
                    </a:lnTo>
                    <a:lnTo>
                      <a:pt x="1787" y="3540"/>
                    </a:lnTo>
                    <a:lnTo>
                      <a:pt x="1390" y="3540"/>
                    </a:lnTo>
                    <a:cubicBezTo>
                      <a:pt x="1298" y="3540"/>
                      <a:pt x="1223" y="3614"/>
                      <a:pt x="1223" y="3706"/>
                    </a:cubicBezTo>
                    <a:cubicBezTo>
                      <a:pt x="1223" y="3799"/>
                      <a:pt x="1298" y="3873"/>
                      <a:pt x="1390" y="3873"/>
                    </a:cubicBezTo>
                    <a:lnTo>
                      <a:pt x="1953" y="3873"/>
                    </a:lnTo>
                    <a:lnTo>
                      <a:pt x="2900" y="3873"/>
                    </a:lnTo>
                    <a:lnTo>
                      <a:pt x="3463" y="3873"/>
                    </a:lnTo>
                    <a:cubicBezTo>
                      <a:pt x="3555" y="3873"/>
                      <a:pt x="3630" y="3799"/>
                      <a:pt x="3630" y="3706"/>
                    </a:cubicBezTo>
                    <a:cubicBezTo>
                      <a:pt x="3630" y="3614"/>
                      <a:pt x="3555" y="3540"/>
                      <a:pt x="3463" y="3540"/>
                    </a:cubicBezTo>
                    <a:lnTo>
                      <a:pt x="3067" y="3540"/>
                    </a:lnTo>
                    <a:lnTo>
                      <a:pt x="3067" y="3227"/>
                    </a:lnTo>
                    <a:lnTo>
                      <a:pt x="4687" y="3227"/>
                    </a:lnTo>
                    <a:cubicBezTo>
                      <a:pt x="4779" y="3227"/>
                      <a:pt x="4853" y="3152"/>
                      <a:pt x="4853" y="3060"/>
                    </a:cubicBezTo>
                    <a:lnTo>
                      <a:pt x="4853" y="167"/>
                    </a:lnTo>
                    <a:cubicBezTo>
                      <a:pt x="4853" y="75"/>
                      <a:pt x="4779" y="0"/>
                      <a:pt x="4687" y="0"/>
                    </a:cubicBezTo>
                    <a:close/>
                    <a:moveTo>
                      <a:pt x="2733" y="3540"/>
                    </a:moveTo>
                    <a:lnTo>
                      <a:pt x="2120" y="3540"/>
                    </a:lnTo>
                    <a:lnTo>
                      <a:pt x="2120" y="3227"/>
                    </a:lnTo>
                    <a:lnTo>
                      <a:pt x="2733" y="3227"/>
                    </a:lnTo>
                    <a:lnTo>
                      <a:pt x="2733" y="3540"/>
                    </a:lnTo>
                    <a:close/>
                    <a:moveTo>
                      <a:pt x="4520" y="2894"/>
                    </a:moveTo>
                    <a:lnTo>
                      <a:pt x="4330" y="2894"/>
                    </a:lnTo>
                    <a:lnTo>
                      <a:pt x="4330" y="2752"/>
                    </a:lnTo>
                    <a:cubicBezTo>
                      <a:pt x="4330" y="2660"/>
                      <a:pt x="4256" y="2586"/>
                      <a:pt x="4164" y="2586"/>
                    </a:cubicBezTo>
                    <a:cubicBezTo>
                      <a:pt x="4072" y="2586"/>
                      <a:pt x="3997" y="2660"/>
                      <a:pt x="3997" y="2752"/>
                    </a:cubicBezTo>
                    <a:lnTo>
                      <a:pt x="3997" y="2894"/>
                    </a:lnTo>
                    <a:lnTo>
                      <a:pt x="3724" y="2894"/>
                    </a:lnTo>
                    <a:lnTo>
                      <a:pt x="3724" y="2752"/>
                    </a:lnTo>
                    <a:cubicBezTo>
                      <a:pt x="3724" y="2660"/>
                      <a:pt x="3649" y="2586"/>
                      <a:pt x="3557" y="2586"/>
                    </a:cubicBezTo>
                    <a:cubicBezTo>
                      <a:pt x="3465" y="2586"/>
                      <a:pt x="3390" y="2660"/>
                      <a:pt x="3390" y="2752"/>
                    </a:cubicBezTo>
                    <a:lnTo>
                      <a:pt x="3390" y="2894"/>
                    </a:lnTo>
                    <a:lnTo>
                      <a:pt x="333" y="2894"/>
                    </a:lnTo>
                    <a:lnTo>
                      <a:pt x="333" y="334"/>
                    </a:lnTo>
                    <a:lnTo>
                      <a:pt x="4520" y="334"/>
                    </a:lnTo>
                    <a:lnTo>
                      <a:pt x="4520" y="2894"/>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50000"/>
                  </a:lnSpc>
                </a:pPr>
                <a:endParaRPr lang="zh-CN" altLang="en-US" sz="2000" b="1" dirty="0">
                  <a:solidFill>
                    <a:schemeClr val="bg1"/>
                  </a:solidFill>
                  <a:cs typeface="阿里巴巴普惠体" panose="00020600040101010101" charset="-122"/>
                </a:endParaRPr>
              </a:p>
            </p:txBody>
          </p:sp>
          <p:sp>
            <p:nvSpPr>
              <p:cNvPr id="15" name="箭头: 右 14">
                <a:extLst>
                  <a:ext uri="{FF2B5EF4-FFF2-40B4-BE49-F238E27FC236}">
                    <a16:creationId xmlns:a16="http://schemas.microsoft.com/office/drawing/2014/main" id="{C843F11B-23C3-8CDB-E69F-1CEEE17040C6}"/>
                  </a:ext>
                </a:extLst>
              </p:cNvPr>
              <p:cNvSpPr/>
              <p:nvPr/>
            </p:nvSpPr>
            <p:spPr>
              <a:xfrm>
                <a:off x="891498" y="5244396"/>
                <a:ext cx="313415" cy="1841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2" name="组合 41">
            <a:extLst>
              <a:ext uri="{FF2B5EF4-FFF2-40B4-BE49-F238E27FC236}">
                <a16:creationId xmlns:a16="http://schemas.microsoft.com/office/drawing/2014/main" id="{0CF95324-76F0-938D-8FD9-AF8B4BABD64E}"/>
              </a:ext>
            </a:extLst>
          </p:cNvPr>
          <p:cNvGrpSpPr/>
          <p:nvPr/>
        </p:nvGrpSpPr>
        <p:grpSpPr>
          <a:xfrm>
            <a:off x="4523489" y="4520557"/>
            <a:ext cx="3138011" cy="1537343"/>
            <a:chOff x="985195" y="4520557"/>
            <a:chExt cx="3138011" cy="1537343"/>
          </a:xfrm>
        </p:grpSpPr>
        <p:grpSp>
          <p:nvGrpSpPr>
            <p:cNvPr id="43" name="组合 42">
              <a:extLst>
                <a:ext uri="{FF2B5EF4-FFF2-40B4-BE49-F238E27FC236}">
                  <a16:creationId xmlns:a16="http://schemas.microsoft.com/office/drawing/2014/main" id="{FC8FEB9E-47F0-E8C6-194C-822670CBC4A1}"/>
                </a:ext>
              </a:extLst>
            </p:cNvPr>
            <p:cNvGrpSpPr/>
            <p:nvPr/>
          </p:nvGrpSpPr>
          <p:grpSpPr>
            <a:xfrm>
              <a:off x="1135206" y="4520557"/>
              <a:ext cx="2988000" cy="1537343"/>
              <a:chOff x="1135206" y="4520557"/>
              <a:chExt cx="2988000" cy="1537343"/>
            </a:xfrm>
          </p:grpSpPr>
          <p:sp>
            <p:nvSpPr>
              <p:cNvPr id="48" name="矩形 47">
                <a:extLst>
                  <a:ext uri="{FF2B5EF4-FFF2-40B4-BE49-F238E27FC236}">
                    <a16:creationId xmlns:a16="http://schemas.microsoft.com/office/drawing/2014/main" id="{87E11118-C5F0-1F18-AE4B-B73F385A52A0}"/>
                  </a:ext>
                </a:extLst>
              </p:cNvPr>
              <p:cNvSpPr/>
              <p:nvPr/>
            </p:nvSpPr>
            <p:spPr>
              <a:xfrm>
                <a:off x="1135206" y="4520557"/>
                <a:ext cx="2988000" cy="153734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49" name="组合 48">
                <a:extLst>
                  <a:ext uri="{FF2B5EF4-FFF2-40B4-BE49-F238E27FC236}">
                    <a16:creationId xmlns:a16="http://schemas.microsoft.com/office/drawing/2014/main" id="{DB97589C-9432-3EBA-6E00-BDC95844A218}"/>
                  </a:ext>
                </a:extLst>
              </p:cNvPr>
              <p:cNvGrpSpPr/>
              <p:nvPr/>
            </p:nvGrpSpPr>
            <p:grpSpPr>
              <a:xfrm>
                <a:off x="1519375" y="4783470"/>
                <a:ext cx="2444656" cy="1011516"/>
                <a:chOff x="1493889" y="4723479"/>
                <a:chExt cx="2444656" cy="1011516"/>
              </a:xfrm>
            </p:grpSpPr>
            <p:sp>
              <p:nvSpPr>
                <p:cNvPr id="50" name="iś1îḋé">
                  <a:extLst>
                    <a:ext uri="{FF2B5EF4-FFF2-40B4-BE49-F238E27FC236}">
                      <a16:creationId xmlns:a16="http://schemas.microsoft.com/office/drawing/2014/main" id="{AE6807F8-9506-F9C6-229D-E4DFC8A9AC33}"/>
                    </a:ext>
                  </a:extLst>
                </p:cNvPr>
                <p:cNvSpPr/>
                <p:nvPr/>
              </p:nvSpPr>
              <p:spPr bwMode="auto">
                <a:xfrm>
                  <a:off x="1493889" y="5112388"/>
                  <a:ext cx="2444656" cy="62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51" name="iṣ1îḍe">
                  <a:extLst>
                    <a:ext uri="{FF2B5EF4-FFF2-40B4-BE49-F238E27FC236}">
                      <a16:creationId xmlns:a16="http://schemas.microsoft.com/office/drawing/2014/main" id="{A170C170-D70B-4589-91DE-A077B5E8F484}"/>
                    </a:ext>
                  </a:extLst>
                </p:cNvPr>
                <p:cNvSpPr txBox="1"/>
                <p:nvPr/>
              </p:nvSpPr>
              <p:spPr bwMode="auto">
                <a:xfrm>
                  <a:off x="1785854" y="4723479"/>
                  <a:ext cx="1707774" cy="466860"/>
                </a:xfrm>
                <a:prstGeom prst="rect">
                  <a:avLst/>
                </a:prstGeom>
                <a:noFill/>
              </p:spPr>
              <p:txBody>
                <a:bodyPr wrap="square" anchor="ctr" anchorCtr="0">
                  <a:spAutoFit/>
                </a:bodyPr>
                <a:lstStyle>
                  <a:defPPr>
                    <a:defRPr lang="zh-CN"/>
                  </a:defPPr>
                  <a:lvl1pPr>
                    <a:lnSpc>
                      <a:spcPct val="130000"/>
                    </a:lnSpc>
                    <a:defRPr sz="2000" b="1">
                      <a:gradFill>
                        <a:gsLst>
                          <a:gs pos="0">
                            <a:srgbClr val="212859">
                              <a:lumMod val="68000"/>
                              <a:lumOff val="32000"/>
                            </a:srgbClr>
                          </a:gs>
                          <a:gs pos="98000">
                            <a:srgbClr val="212859">
                              <a:lumMod val="85000"/>
                            </a:srgbClr>
                          </a:gs>
                        </a:gsLst>
                        <a:path path="circle">
                          <a:fillToRect r="100000" b="100000"/>
                        </a:path>
                      </a:gradFill>
                      <a:latin typeface="阿里巴巴普惠体" panose="00020600040101010101" charset="-122"/>
                      <a:ea typeface="阿里巴巴普惠体" panose="00020600040101010101" charset="-122"/>
                      <a:cs typeface="阿里巴巴普惠体" panose="00020600040101010101" charset="-122"/>
                    </a:defRPr>
                  </a:lvl1pPr>
                </a:lstStyle>
                <a:p>
                  <a:pPr algn="ctr"/>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grpSp>
        </p:grpSp>
        <p:grpSp>
          <p:nvGrpSpPr>
            <p:cNvPr id="44" name="组合 43">
              <a:extLst>
                <a:ext uri="{FF2B5EF4-FFF2-40B4-BE49-F238E27FC236}">
                  <a16:creationId xmlns:a16="http://schemas.microsoft.com/office/drawing/2014/main" id="{F78F5DCD-D264-2F25-A3CF-A626D767E989}"/>
                </a:ext>
              </a:extLst>
            </p:cNvPr>
            <p:cNvGrpSpPr/>
            <p:nvPr/>
          </p:nvGrpSpPr>
          <p:grpSpPr>
            <a:xfrm>
              <a:off x="985195" y="5190342"/>
              <a:ext cx="264237" cy="197778"/>
              <a:chOff x="891498" y="5153814"/>
              <a:chExt cx="584182" cy="437254"/>
            </a:xfrm>
          </p:grpSpPr>
          <p:sp>
            <p:nvSpPr>
              <p:cNvPr id="46" name="ïšlíďé">
                <a:extLst>
                  <a:ext uri="{FF2B5EF4-FFF2-40B4-BE49-F238E27FC236}">
                    <a16:creationId xmlns:a16="http://schemas.microsoft.com/office/drawing/2014/main" id="{02681A64-AEE3-5D9E-81FA-901BE5149374}"/>
                  </a:ext>
                </a:extLst>
              </p:cNvPr>
              <p:cNvSpPr/>
              <p:nvPr/>
            </p:nvSpPr>
            <p:spPr>
              <a:xfrm>
                <a:off x="978460" y="5153814"/>
                <a:ext cx="497220" cy="437254"/>
              </a:xfrm>
              <a:custGeom>
                <a:avLst/>
                <a:gdLst>
                  <a:gd name="T0" fmla="*/ 4687 w 4853"/>
                  <a:gd name="T1" fmla="*/ 0 h 3873"/>
                  <a:gd name="T2" fmla="*/ 167 w 4853"/>
                  <a:gd name="T3" fmla="*/ 0 h 3873"/>
                  <a:gd name="T4" fmla="*/ 0 w 4853"/>
                  <a:gd name="T5" fmla="*/ 167 h 3873"/>
                  <a:gd name="T6" fmla="*/ 0 w 4853"/>
                  <a:gd name="T7" fmla="*/ 3060 h 3873"/>
                  <a:gd name="T8" fmla="*/ 167 w 4853"/>
                  <a:gd name="T9" fmla="*/ 3227 h 3873"/>
                  <a:gd name="T10" fmla="*/ 1787 w 4853"/>
                  <a:gd name="T11" fmla="*/ 3227 h 3873"/>
                  <a:gd name="T12" fmla="*/ 1787 w 4853"/>
                  <a:gd name="T13" fmla="*/ 3540 h 3873"/>
                  <a:gd name="T14" fmla="*/ 1390 w 4853"/>
                  <a:gd name="T15" fmla="*/ 3540 h 3873"/>
                  <a:gd name="T16" fmla="*/ 1223 w 4853"/>
                  <a:gd name="T17" fmla="*/ 3706 h 3873"/>
                  <a:gd name="T18" fmla="*/ 1390 w 4853"/>
                  <a:gd name="T19" fmla="*/ 3873 h 3873"/>
                  <a:gd name="T20" fmla="*/ 1953 w 4853"/>
                  <a:gd name="T21" fmla="*/ 3873 h 3873"/>
                  <a:gd name="T22" fmla="*/ 2900 w 4853"/>
                  <a:gd name="T23" fmla="*/ 3873 h 3873"/>
                  <a:gd name="T24" fmla="*/ 3463 w 4853"/>
                  <a:gd name="T25" fmla="*/ 3873 h 3873"/>
                  <a:gd name="T26" fmla="*/ 3630 w 4853"/>
                  <a:gd name="T27" fmla="*/ 3706 h 3873"/>
                  <a:gd name="T28" fmla="*/ 3463 w 4853"/>
                  <a:gd name="T29" fmla="*/ 3540 h 3873"/>
                  <a:gd name="T30" fmla="*/ 3067 w 4853"/>
                  <a:gd name="T31" fmla="*/ 3540 h 3873"/>
                  <a:gd name="T32" fmla="*/ 3067 w 4853"/>
                  <a:gd name="T33" fmla="*/ 3227 h 3873"/>
                  <a:gd name="T34" fmla="*/ 4687 w 4853"/>
                  <a:gd name="T35" fmla="*/ 3227 h 3873"/>
                  <a:gd name="T36" fmla="*/ 4853 w 4853"/>
                  <a:gd name="T37" fmla="*/ 3060 h 3873"/>
                  <a:gd name="T38" fmla="*/ 4853 w 4853"/>
                  <a:gd name="T39" fmla="*/ 167 h 3873"/>
                  <a:gd name="T40" fmla="*/ 4687 w 4853"/>
                  <a:gd name="T41" fmla="*/ 0 h 3873"/>
                  <a:gd name="T42" fmla="*/ 2733 w 4853"/>
                  <a:gd name="T43" fmla="*/ 3540 h 3873"/>
                  <a:gd name="T44" fmla="*/ 2120 w 4853"/>
                  <a:gd name="T45" fmla="*/ 3540 h 3873"/>
                  <a:gd name="T46" fmla="*/ 2120 w 4853"/>
                  <a:gd name="T47" fmla="*/ 3227 h 3873"/>
                  <a:gd name="T48" fmla="*/ 2733 w 4853"/>
                  <a:gd name="T49" fmla="*/ 3227 h 3873"/>
                  <a:gd name="T50" fmla="*/ 2733 w 4853"/>
                  <a:gd name="T51" fmla="*/ 3540 h 3873"/>
                  <a:gd name="T52" fmla="*/ 4520 w 4853"/>
                  <a:gd name="T53" fmla="*/ 2894 h 3873"/>
                  <a:gd name="T54" fmla="*/ 4330 w 4853"/>
                  <a:gd name="T55" fmla="*/ 2894 h 3873"/>
                  <a:gd name="T56" fmla="*/ 4330 w 4853"/>
                  <a:gd name="T57" fmla="*/ 2752 h 3873"/>
                  <a:gd name="T58" fmla="*/ 4164 w 4853"/>
                  <a:gd name="T59" fmla="*/ 2586 h 3873"/>
                  <a:gd name="T60" fmla="*/ 3997 w 4853"/>
                  <a:gd name="T61" fmla="*/ 2752 h 3873"/>
                  <a:gd name="T62" fmla="*/ 3997 w 4853"/>
                  <a:gd name="T63" fmla="*/ 2894 h 3873"/>
                  <a:gd name="T64" fmla="*/ 3724 w 4853"/>
                  <a:gd name="T65" fmla="*/ 2894 h 3873"/>
                  <a:gd name="T66" fmla="*/ 3724 w 4853"/>
                  <a:gd name="T67" fmla="*/ 2752 h 3873"/>
                  <a:gd name="T68" fmla="*/ 3557 w 4853"/>
                  <a:gd name="T69" fmla="*/ 2586 h 3873"/>
                  <a:gd name="T70" fmla="*/ 3390 w 4853"/>
                  <a:gd name="T71" fmla="*/ 2752 h 3873"/>
                  <a:gd name="T72" fmla="*/ 3390 w 4853"/>
                  <a:gd name="T73" fmla="*/ 2894 h 3873"/>
                  <a:gd name="T74" fmla="*/ 333 w 4853"/>
                  <a:gd name="T75" fmla="*/ 2894 h 3873"/>
                  <a:gd name="T76" fmla="*/ 333 w 4853"/>
                  <a:gd name="T77" fmla="*/ 334 h 3873"/>
                  <a:gd name="T78" fmla="*/ 4520 w 4853"/>
                  <a:gd name="T79" fmla="*/ 334 h 3873"/>
                  <a:gd name="T80" fmla="*/ 4520 w 4853"/>
                  <a:gd name="T81" fmla="*/ 2894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3" h="3873">
                    <a:moveTo>
                      <a:pt x="4687" y="0"/>
                    </a:moveTo>
                    <a:lnTo>
                      <a:pt x="167" y="0"/>
                    </a:lnTo>
                    <a:cubicBezTo>
                      <a:pt x="75" y="0"/>
                      <a:pt x="0" y="75"/>
                      <a:pt x="0" y="167"/>
                    </a:cubicBezTo>
                    <a:lnTo>
                      <a:pt x="0" y="3060"/>
                    </a:lnTo>
                    <a:cubicBezTo>
                      <a:pt x="0" y="3152"/>
                      <a:pt x="75" y="3227"/>
                      <a:pt x="167" y="3227"/>
                    </a:cubicBezTo>
                    <a:lnTo>
                      <a:pt x="1787" y="3227"/>
                    </a:lnTo>
                    <a:lnTo>
                      <a:pt x="1787" y="3540"/>
                    </a:lnTo>
                    <a:lnTo>
                      <a:pt x="1390" y="3540"/>
                    </a:lnTo>
                    <a:cubicBezTo>
                      <a:pt x="1298" y="3540"/>
                      <a:pt x="1223" y="3614"/>
                      <a:pt x="1223" y="3706"/>
                    </a:cubicBezTo>
                    <a:cubicBezTo>
                      <a:pt x="1223" y="3799"/>
                      <a:pt x="1298" y="3873"/>
                      <a:pt x="1390" y="3873"/>
                    </a:cubicBezTo>
                    <a:lnTo>
                      <a:pt x="1953" y="3873"/>
                    </a:lnTo>
                    <a:lnTo>
                      <a:pt x="2900" y="3873"/>
                    </a:lnTo>
                    <a:lnTo>
                      <a:pt x="3463" y="3873"/>
                    </a:lnTo>
                    <a:cubicBezTo>
                      <a:pt x="3555" y="3873"/>
                      <a:pt x="3630" y="3799"/>
                      <a:pt x="3630" y="3706"/>
                    </a:cubicBezTo>
                    <a:cubicBezTo>
                      <a:pt x="3630" y="3614"/>
                      <a:pt x="3555" y="3540"/>
                      <a:pt x="3463" y="3540"/>
                    </a:cubicBezTo>
                    <a:lnTo>
                      <a:pt x="3067" y="3540"/>
                    </a:lnTo>
                    <a:lnTo>
                      <a:pt x="3067" y="3227"/>
                    </a:lnTo>
                    <a:lnTo>
                      <a:pt x="4687" y="3227"/>
                    </a:lnTo>
                    <a:cubicBezTo>
                      <a:pt x="4779" y="3227"/>
                      <a:pt x="4853" y="3152"/>
                      <a:pt x="4853" y="3060"/>
                    </a:cubicBezTo>
                    <a:lnTo>
                      <a:pt x="4853" y="167"/>
                    </a:lnTo>
                    <a:cubicBezTo>
                      <a:pt x="4853" y="75"/>
                      <a:pt x="4779" y="0"/>
                      <a:pt x="4687" y="0"/>
                    </a:cubicBezTo>
                    <a:close/>
                    <a:moveTo>
                      <a:pt x="2733" y="3540"/>
                    </a:moveTo>
                    <a:lnTo>
                      <a:pt x="2120" y="3540"/>
                    </a:lnTo>
                    <a:lnTo>
                      <a:pt x="2120" y="3227"/>
                    </a:lnTo>
                    <a:lnTo>
                      <a:pt x="2733" y="3227"/>
                    </a:lnTo>
                    <a:lnTo>
                      <a:pt x="2733" y="3540"/>
                    </a:lnTo>
                    <a:close/>
                    <a:moveTo>
                      <a:pt x="4520" y="2894"/>
                    </a:moveTo>
                    <a:lnTo>
                      <a:pt x="4330" y="2894"/>
                    </a:lnTo>
                    <a:lnTo>
                      <a:pt x="4330" y="2752"/>
                    </a:lnTo>
                    <a:cubicBezTo>
                      <a:pt x="4330" y="2660"/>
                      <a:pt x="4256" y="2586"/>
                      <a:pt x="4164" y="2586"/>
                    </a:cubicBezTo>
                    <a:cubicBezTo>
                      <a:pt x="4072" y="2586"/>
                      <a:pt x="3997" y="2660"/>
                      <a:pt x="3997" y="2752"/>
                    </a:cubicBezTo>
                    <a:lnTo>
                      <a:pt x="3997" y="2894"/>
                    </a:lnTo>
                    <a:lnTo>
                      <a:pt x="3724" y="2894"/>
                    </a:lnTo>
                    <a:lnTo>
                      <a:pt x="3724" y="2752"/>
                    </a:lnTo>
                    <a:cubicBezTo>
                      <a:pt x="3724" y="2660"/>
                      <a:pt x="3649" y="2586"/>
                      <a:pt x="3557" y="2586"/>
                    </a:cubicBezTo>
                    <a:cubicBezTo>
                      <a:pt x="3465" y="2586"/>
                      <a:pt x="3390" y="2660"/>
                      <a:pt x="3390" y="2752"/>
                    </a:cubicBezTo>
                    <a:lnTo>
                      <a:pt x="3390" y="2894"/>
                    </a:lnTo>
                    <a:lnTo>
                      <a:pt x="333" y="2894"/>
                    </a:lnTo>
                    <a:lnTo>
                      <a:pt x="333" y="334"/>
                    </a:lnTo>
                    <a:lnTo>
                      <a:pt x="4520" y="334"/>
                    </a:lnTo>
                    <a:lnTo>
                      <a:pt x="4520" y="2894"/>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50000"/>
                  </a:lnSpc>
                </a:pPr>
                <a:endParaRPr lang="zh-CN" altLang="en-US" sz="2000" b="1" dirty="0">
                  <a:solidFill>
                    <a:schemeClr val="bg1"/>
                  </a:solidFill>
                  <a:cs typeface="阿里巴巴普惠体" panose="00020600040101010101" charset="-122"/>
                </a:endParaRPr>
              </a:p>
            </p:txBody>
          </p:sp>
          <p:sp>
            <p:nvSpPr>
              <p:cNvPr id="47" name="箭头: 右 46">
                <a:extLst>
                  <a:ext uri="{FF2B5EF4-FFF2-40B4-BE49-F238E27FC236}">
                    <a16:creationId xmlns:a16="http://schemas.microsoft.com/office/drawing/2014/main" id="{3FCC15BB-0A08-3F69-3B22-751FCB805F81}"/>
                  </a:ext>
                </a:extLst>
              </p:cNvPr>
              <p:cNvSpPr/>
              <p:nvPr/>
            </p:nvSpPr>
            <p:spPr>
              <a:xfrm>
                <a:off x="891498" y="5244396"/>
                <a:ext cx="313415" cy="1841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组合 61">
            <a:extLst>
              <a:ext uri="{FF2B5EF4-FFF2-40B4-BE49-F238E27FC236}">
                <a16:creationId xmlns:a16="http://schemas.microsoft.com/office/drawing/2014/main" id="{99D33401-F2D7-9864-FDBD-56D73E0C4852}"/>
              </a:ext>
            </a:extLst>
          </p:cNvPr>
          <p:cNvGrpSpPr/>
          <p:nvPr/>
        </p:nvGrpSpPr>
        <p:grpSpPr>
          <a:xfrm>
            <a:off x="8029460" y="4520557"/>
            <a:ext cx="3138011" cy="1537343"/>
            <a:chOff x="985195" y="4520557"/>
            <a:chExt cx="3138011" cy="1537343"/>
          </a:xfrm>
        </p:grpSpPr>
        <p:grpSp>
          <p:nvGrpSpPr>
            <p:cNvPr id="63" name="组合 62">
              <a:extLst>
                <a:ext uri="{FF2B5EF4-FFF2-40B4-BE49-F238E27FC236}">
                  <a16:creationId xmlns:a16="http://schemas.microsoft.com/office/drawing/2014/main" id="{0FCDB22B-6785-E8A1-CDD1-0FD5557FBA6F}"/>
                </a:ext>
              </a:extLst>
            </p:cNvPr>
            <p:cNvGrpSpPr/>
            <p:nvPr/>
          </p:nvGrpSpPr>
          <p:grpSpPr>
            <a:xfrm>
              <a:off x="1135206" y="4520557"/>
              <a:ext cx="2988000" cy="1537343"/>
              <a:chOff x="1135206" y="4520557"/>
              <a:chExt cx="2988000" cy="1537343"/>
            </a:xfrm>
          </p:grpSpPr>
          <p:sp>
            <p:nvSpPr>
              <p:cNvPr id="68" name="矩形 67">
                <a:extLst>
                  <a:ext uri="{FF2B5EF4-FFF2-40B4-BE49-F238E27FC236}">
                    <a16:creationId xmlns:a16="http://schemas.microsoft.com/office/drawing/2014/main" id="{E9630B6F-D62A-0C25-9AB9-C4E3FFF77519}"/>
                  </a:ext>
                </a:extLst>
              </p:cNvPr>
              <p:cNvSpPr/>
              <p:nvPr/>
            </p:nvSpPr>
            <p:spPr>
              <a:xfrm>
                <a:off x="1135206" y="4520557"/>
                <a:ext cx="2988000" cy="153734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69" name="组合 68">
                <a:extLst>
                  <a:ext uri="{FF2B5EF4-FFF2-40B4-BE49-F238E27FC236}">
                    <a16:creationId xmlns:a16="http://schemas.microsoft.com/office/drawing/2014/main" id="{5456F40D-23B7-0A33-7781-04130A9441CE}"/>
                  </a:ext>
                </a:extLst>
              </p:cNvPr>
              <p:cNvGrpSpPr/>
              <p:nvPr/>
            </p:nvGrpSpPr>
            <p:grpSpPr>
              <a:xfrm>
                <a:off x="1519375" y="4783470"/>
                <a:ext cx="2444656" cy="1011516"/>
                <a:chOff x="1493889" y="4723479"/>
                <a:chExt cx="2444656" cy="1011516"/>
              </a:xfrm>
            </p:grpSpPr>
            <p:sp>
              <p:nvSpPr>
                <p:cNvPr id="70" name="iś1îḋé">
                  <a:extLst>
                    <a:ext uri="{FF2B5EF4-FFF2-40B4-BE49-F238E27FC236}">
                      <a16:creationId xmlns:a16="http://schemas.microsoft.com/office/drawing/2014/main" id="{1428283F-EE44-4357-B6C2-AC066665A752}"/>
                    </a:ext>
                  </a:extLst>
                </p:cNvPr>
                <p:cNvSpPr/>
                <p:nvPr/>
              </p:nvSpPr>
              <p:spPr bwMode="auto">
                <a:xfrm>
                  <a:off x="1493889" y="5112388"/>
                  <a:ext cx="2444656" cy="62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p>
                  <a:pPr>
                    <a:lnSpc>
                      <a:spcPct val="150000"/>
                    </a:lnSpc>
                  </a:pPr>
                  <a:r>
                    <a:rPr lang="zh-CN" altLang="en-US"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2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sp>
              <p:nvSpPr>
                <p:cNvPr id="71" name="iṣ1îḍe">
                  <a:extLst>
                    <a:ext uri="{FF2B5EF4-FFF2-40B4-BE49-F238E27FC236}">
                      <a16:creationId xmlns:a16="http://schemas.microsoft.com/office/drawing/2014/main" id="{3A1A57B1-D42D-30C4-B1A3-D8F2AB70079D}"/>
                    </a:ext>
                  </a:extLst>
                </p:cNvPr>
                <p:cNvSpPr txBox="1"/>
                <p:nvPr/>
              </p:nvSpPr>
              <p:spPr bwMode="auto">
                <a:xfrm>
                  <a:off x="1785854" y="4723479"/>
                  <a:ext cx="1707774" cy="466860"/>
                </a:xfrm>
                <a:prstGeom prst="rect">
                  <a:avLst/>
                </a:prstGeom>
                <a:noFill/>
              </p:spPr>
              <p:txBody>
                <a:bodyPr wrap="square" anchor="ctr" anchorCtr="0">
                  <a:spAutoFit/>
                </a:bodyPr>
                <a:lstStyle>
                  <a:defPPr>
                    <a:defRPr lang="zh-CN"/>
                  </a:defPPr>
                  <a:lvl1pPr>
                    <a:lnSpc>
                      <a:spcPct val="130000"/>
                    </a:lnSpc>
                    <a:defRPr sz="2000" b="1">
                      <a:gradFill>
                        <a:gsLst>
                          <a:gs pos="0">
                            <a:srgbClr val="212859">
                              <a:lumMod val="68000"/>
                              <a:lumOff val="32000"/>
                            </a:srgbClr>
                          </a:gs>
                          <a:gs pos="98000">
                            <a:srgbClr val="212859">
                              <a:lumMod val="85000"/>
                            </a:srgbClr>
                          </a:gs>
                        </a:gsLst>
                        <a:path path="circle">
                          <a:fillToRect r="100000" b="100000"/>
                        </a:path>
                      </a:gradFill>
                      <a:latin typeface="阿里巴巴普惠体" panose="00020600040101010101" charset="-122"/>
                      <a:ea typeface="阿里巴巴普惠体" panose="00020600040101010101" charset="-122"/>
                      <a:cs typeface="阿里巴巴普惠体" panose="00020600040101010101" charset="-122"/>
                    </a:defRPr>
                  </a:lvl1pPr>
                </a:lstStyle>
                <a:p>
                  <a:pPr algn="ctr"/>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grpSp>
        </p:grpSp>
        <p:grpSp>
          <p:nvGrpSpPr>
            <p:cNvPr id="64" name="组合 63">
              <a:extLst>
                <a:ext uri="{FF2B5EF4-FFF2-40B4-BE49-F238E27FC236}">
                  <a16:creationId xmlns:a16="http://schemas.microsoft.com/office/drawing/2014/main" id="{15A8BB48-1779-8CB2-0334-6614890BEF58}"/>
                </a:ext>
              </a:extLst>
            </p:cNvPr>
            <p:cNvGrpSpPr/>
            <p:nvPr/>
          </p:nvGrpSpPr>
          <p:grpSpPr>
            <a:xfrm>
              <a:off x="985195" y="5190342"/>
              <a:ext cx="264237" cy="197778"/>
              <a:chOff x="891498" y="5153814"/>
              <a:chExt cx="584182" cy="437254"/>
            </a:xfrm>
          </p:grpSpPr>
          <p:sp>
            <p:nvSpPr>
              <p:cNvPr id="66" name="ïšlíďé">
                <a:extLst>
                  <a:ext uri="{FF2B5EF4-FFF2-40B4-BE49-F238E27FC236}">
                    <a16:creationId xmlns:a16="http://schemas.microsoft.com/office/drawing/2014/main" id="{12244C78-E329-5F6A-696A-166D035676AF}"/>
                  </a:ext>
                </a:extLst>
              </p:cNvPr>
              <p:cNvSpPr/>
              <p:nvPr/>
            </p:nvSpPr>
            <p:spPr>
              <a:xfrm>
                <a:off x="978460" y="5153814"/>
                <a:ext cx="497220" cy="437254"/>
              </a:xfrm>
              <a:custGeom>
                <a:avLst/>
                <a:gdLst>
                  <a:gd name="T0" fmla="*/ 4687 w 4853"/>
                  <a:gd name="T1" fmla="*/ 0 h 3873"/>
                  <a:gd name="T2" fmla="*/ 167 w 4853"/>
                  <a:gd name="T3" fmla="*/ 0 h 3873"/>
                  <a:gd name="T4" fmla="*/ 0 w 4853"/>
                  <a:gd name="T5" fmla="*/ 167 h 3873"/>
                  <a:gd name="T6" fmla="*/ 0 w 4853"/>
                  <a:gd name="T7" fmla="*/ 3060 h 3873"/>
                  <a:gd name="T8" fmla="*/ 167 w 4853"/>
                  <a:gd name="T9" fmla="*/ 3227 h 3873"/>
                  <a:gd name="T10" fmla="*/ 1787 w 4853"/>
                  <a:gd name="T11" fmla="*/ 3227 h 3873"/>
                  <a:gd name="T12" fmla="*/ 1787 w 4853"/>
                  <a:gd name="T13" fmla="*/ 3540 h 3873"/>
                  <a:gd name="T14" fmla="*/ 1390 w 4853"/>
                  <a:gd name="T15" fmla="*/ 3540 h 3873"/>
                  <a:gd name="T16" fmla="*/ 1223 w 4853"/>
                  <a:gd name="T17" fmla="*/ 3706 h 3873"/>
                  <a:gd name="T18" fmla="*/ 1390 w 4853"/>
                  <a:gd name="T19" fmla="*/ 3873 h 3873"/>
                  <a:gd name="T20" fmla="*/ 1953 w 4853"/>
                  <a:gd name="T21" fmla="*/ 3873 h 3873"/>
                  <a:gd name="T22" fmla="*/ 2900 w 4853"/>
                  <a:gd name="T23" fmla="*/ 3873 h 3873"/>
                  <a:gd name="T24" fmla="*/ 3463 w 4853"/>
                  <a:gd name="T25" fmla="*/ 3873 h 3873"/>
                  <a:gd name="T26" fmla="*/ 3630 w 4853"/>
                  <a:gd name="T27" fmla="*/ 3706 h 3873"/>
                  <a:gd name="T28" fmla="*/ 3463 w 4853"/>
                  <a:gd name="T29" fmla="*/ 3540 h 3873"/>
                  <a:gd name="T30" fmla="*/ 3067 w 4853"/>
                  <a:gd name="T31" fmla="*/ 3540 h 3873"/>
                  <a:gd name="T32" fmla="*/ 3067 w 4853"/>
                  <a:gd name="T33" fmla="*/ 3227 h 3873"/>
                  <a:gd name="T34" fmla="*/ 4687 w 4853"/>
                  <a:gd name="T35" fmla="*/ 3227 h 3873"/>
                  <a:gd name="T36" fmla="*/ 4853 w 4853"/>
                  <a:gd name="T37" fmla="*/ 3060 h 3873"/>
                  <a:gd name="T38" fmla="*/ 4853 w 4853"/>
                  <a:gd name="T39" fmla="*/ 167 h 3873"/>
                  <a:gd name="T40" fmla="*/ 4687 w 4853"/>
                  <a:gd name="T41" fmla="*/ 0 h 3873"/>
                  <a:gd name="T42" fmla="*/ 2733 w 4853"/>
                  <a:gd name="T43" fmla="*/ 3540 h 3873"/>
                  <a:gd name="T44" fmla="*/ 2120 w 4853"/>
                  <a:gd name="T45" fmla="*/ 3540 h 3873"/>
                  <a:gd name="T46" fmla="*/ 2120 w 4853"/>
                  <a:gd name="T47" fmla="*/ 3227 h 3873"/>
                  <a:gd name="T48" fmla="*/ 2733 w 4853"/>
                  <a:gd name="T49" fmla="*/ 3227 h 3873"/>
                  <a:gd name="T50" fmla="*/ 2733 w 4853"/>
                  <a:gd name="T51" fmla="*/ 3540 h 3873"/>
                  <a:gd name="T52" fmla="*/ 4520 w 4853"/>
                  <a:gd name="T53" fmla="*/ 2894 h 3873"/>
                  <a:gd name="T54" fmla="*/ 4330 w 4853"/>
                  <a:gd name="T55" fmla="*/ 2894 h 3873"/>
                  <a:gd name="T56" fmla="*/ 4330 w 4853"/>
                  <a:gd name="T57" fmla="*/ 2752 h 3873"/>
                  <a:gd name="T58" fmla="*/ 4164 w 4853"/>
                  <a:gd name="T59" fmla="*/ 2586 h 3873"/>
                  <a:gd name="T60" fmla="*/ 3997 w 4853"/>
                  <a:gd name="T61" fmla="*/ 2752 h 3873"/>
                  <a:gd name="T62" fmla="*/ 3997 w 4853"/>
                  <a:gd name="T63" fmla="*/ 2894 h 3873"/>
                  <a:gd name="T64" fmla="*/ 3724 w 4853"/>
                  <a:gd name="T65" fmla="*/ 2894 h 3873"/>
                  <a:gd name="T66" fmla="*/ 3724 w 4853"/>
                  <a:gd name="T67" fmla="*/ 2752 h 3873"/>
                  <a:gd name="T68" fmla="*/ 3557 w 4853"/>
                  <a:gd name="T69" fmla="*/ 2586 h 3873"/>
                  <a:gd name="T70" fmla="*/ 3390 w 4853"/>
                  <a:gd name="T71" fmla="*/ 2752 h 3873"/>
                  <a:gd name="T72" fmla="*/ 3390 w 4853"/>
                  <a:gd name="T73" fmla="*/ 2894 h 3873"/>
                  <a:gd name="T74" fmla="*/ 333 w 4853"/>
                  <a:gd name="T75" fmla="*/ 2894 h 3873"/>
                  <a:gd name="T76" fmla="*/ 333 w 4853"/>
                  <a:gd name="T77" fmla="*/ 334 h 3873"/>
                  <a:gd name="T78" fmla="*/ 4520 w 4853"/>
                  <a:gd name="T79" fmla="*/ 334 h 3873"/>
                  <a:gd name="T80" fmla="*/ 4520 w 4853"/>
                  <a:gd name="T81" fmla="*/ 2894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3" h="3873">
                    <a:moveTo>
                      <a:pt x="4687" y="0"/>
                    </a:moveTo>
                    <a:lnTo>
                      <a:pt x="167" y="0"/>
                    </a:lnTo>
                    <a:cubicBezTo>
                      <a:pt x="75" y="0"/>
                      <a:pt x="0" y="75"/>
                      <a:pt x="0" y="167"/>
                    </a:cubicBezTo>
                    <a:lnTo>
                      <a:pt x="0" y="3060"/>
                    </a:lnTo>
                    <a:cubicBezTo>
                      <a:pt x="0" y="3152"/>
                      <a:pt x="75" y="3227"/>
                      <a:pt x="167" y="3227"/>
                    </a:cubicBezTo>
                    <a:lnTo>
                      <a:pt x="1787" y="3227"/>
                    </a:lnTo>
                    <a:lnTo>
                      <a:pt x="1787" y="3540"/>
                    </a:lnTo>
                    <a:lnTo>
                      <a:pt x="1390" y="3540"/>
                    </a:lnTo>
                    <a:cubicBezTo>
                      <a:pt x="1298" y="3540"/>
                      <a:pt x="1223" y="3614"/>
                      <a:pt x="1223" y="3706"/>
                    </a:cubicBezTo>
                    <a:cubicBezTo>
                      <a:pt x="1223" y="3799"/>
                      <a:pt x="1298" y="3873"/>
                      <a:pt x="1390" y="3873"/>
                    </a:cubicBezTo>
                    <a:lnTo>
                      <a:pt x="1953" y="3873"/>
                    </a:lnTo>
                    <a:lnTo>
                      <a:pt x="2900" y="3873"/>
                    </a:lnTo>
                    <a:lnTo>
                      <a:pt x="3463" y="3873"/>
                    </a:lnTo>
                    <a:cubicBezTo>
                      <a:pt x="3555" y="3873"/>
                      <a:pt x="3630" y="3799"/>
                      <a:pt x="3630" y="3706"/>
                    </a:cubicBezTo>
                    <a:cubicBezTo>
                      <a:pt x="3630" y="3614"/>
                      <a:pt x="3555" y="3540"/>
                      <a:pt x="3463" y="3540"/>
                    </a:cubicBezTo>
                    <a:lnTo>
                      <a:pt x="3067" y="3540"/>
                    </a:lnTo>
                    <a:lnTo>
                      <a:pt x="3067" y="3227"/>
                    </a:lnTo>
                    <a:lnTo>
                      <a:pt x="4687" y="3227"/>
                    </a:lnTo>
                    <a:cubicBezTo>
                      <a:pt x="4779" y="3227"/>
                      <a:pt x="4853" y="3152"/>
                      <a:pt x="4853" y="3060"/>
                    </a:cubicBezTo>
                    <a:lnTo>
                      <a:pt x="4853" y="167"/>
                    </a:lnTo>
                    <a:cubicBezTo>
                      <a:pt x="4853" y="75"/>
                      <a:pt x="4779" y="0"/>
                      <a:pt x="4687" y="0"/>
                    </a:cubicBezTo>
                    <a:close/>
                    <a:moveTo>
                      <a:pt x="2733" y="3540"/>
                    </a:moveTo>
                    <a:lnTo>
                      <a:pt x="2120" y="3540"/>
                    </a:lnTo>
                    <a:lnTo>
                      <a:pt x="2120" y="3227"/>
                    </a:lnTo>
                    <a:lnTo>
                      <a:pt x="2733" y="3227"/>
                    </a:lnTo>
                    <a:lnTo>
                      <a:pt x="2733" y="3540"/>
                    </a:lnTo>
                    <a:close/>
                    <a:moveTo>
                      <a:pt x="4520" y="2894"/>
                    </a:moveTo>
                    <a:lnTo>
                      <a:pt x="4330" y="2894"/>
                    </a:lnTo>
                    <a:lnTo>
                      <a:pt x="4330" y="2752"/>
                    </a:lnTo>
                    <a:cubicBezTo>
                      <a:pt x="4330" y="2660"/>
                      <a:pt x="4256" y="2586"/>
                      <a:pt x="4164" y="2586"/>
                    </a:cubicBezTo>
                    <a:cubicBezTo>
                      <a:pt x="4072" y="2586"/>
                      <a:pt x="3997" y="2660"/>
                      <a:pt x="3997" y="2752"/>
                    </a:cubicBezTo>
                    <a:lnTo>
                      <a:pt x="3997" y="2894"/>
                    </a:lnTo>
                    <a:lnTo>
                      <a:pt x="3724" y="2894"/>
                    </a:lnTo>
                    <a:lnTo>
                      <a:pt x="3724" y="2752"/>
                    </a:lnTo>
                    <a:cubicBezTo>
                      <a:pt x="3724" y="2660"/>
                      <a:pt x="3649" y="2586"/>
                      <a:pt x="3557" y="2586"/>
                    </a:cubicBezTo>
                    <a:cubicBezTo>
                      <a:pt x="3465" y="2586"/>
                      <a:pt x="3390" y="2660"/>
                      <a:pt x="3390" y="2752"/>
                    </a:cubicBezTo>
                    <a:lnTo>
                      <a:pt x="3390" y="2894"/>
                    </a:lnTo>
                    <a:lnTo>
                      <a:pt x="333" y="2894"/>
                    </a:lnTo>
                    <a:lnTo>
                      <a:pt x="333" y="334"/>
                    </a:lnTo>
                    <a:lnTo>
                      <a:pt x="4520" y="334"/>
                    </a:lnTo>
                    <a:lnTo>
                      <a:pt x="4520" y="2894"/>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50000"/>
                  </a:lnSpc>
                </a:pPr>
                <a:endParaRPr lang="zh-CN" altLang="en-US" sz="2000" b="1" dirty="0">
                  <a:solidFill>
                    <a:schemeClr val="bg1"/>
                  </a:solidFill>
                  <a:cs typeface="阿里巴巴普惠体" panose="00020600040101010101" charset="-122"/>
                </a:endParaRPr>
              </a:p>
            </p:txBody>
          </p:sp>
          <p:sp>
            <p:nvSpPr>
              <p:cNvPr id="67" name="箭头: 右 66">
                <a:extLst>
                  <a:ext uri="{FF2B5EF4-FFF2-40B4-BE49-F238E27FC236}">
                    <a16:creationId xmlns:a16="http://schemas.microsoft.com/office/drawing/2014/main" id="{E0F3EECC-08DE-1106-8541-B3C67D5E5B58}"/>
                  </a:ext>
                </a:extLst>
              </p:cNvPr>
              <p:cNvSpPr/>
              <p:nvPr/>
            </p:nvSpPr>
            <p:spPr>
              <a:xfrm>
                <a:off x="891498" y="5244396"/>
                <a:ext cx="313415" cy="1841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4" name="组合 73">
            <a:extLst>
              <a:ext uri="{FF2B5EF4-FFF2-40B4-BE49-F238E27FC236}">
                <a16:creationId xmlns:a16="http://schemas.microsoft.com/office/drawing/2014/main" id="{2915D5E6-E016-DD56-F2F8-C2DCBCC3AAD1}"/>
              </a:ext>
            </a:extLst>
          </p:cNvPr>
          <p:cNvGrpSpPr/>
          <p:nvPr/>
        </p:nvGrpSpPr>
        <p:grpSpPr>
          <a:xfrm>
            <a:off x="4462110" y="5091370"/>
            <a:ext cx="446440" cy="446438"/>
            <a:chOff x="4462110" y="5052331"/>
            <a:chExt cx="446440" cy="446438"/>
          </a:xfrm>
        </p:grpSpPr>
        <p:sp>
          <p:nvSpPr>
            <p:cNvPr id="72" name="椭圆 71">
              <a:extLst>
                <a:ext uri="{FF2B5EF4-FFF2-40B4-BE49-F238E27FC236}">
                  <a16:creationId xmlns:a16="http://schemas.microsoft.com/office/drawing/2014/main" id="{C3B62A3F-576D-7A12-D780-11938AF2514F}"/>
                </a:ext>
              </a:extLst>
            </p:cNvPr>
            <p:cNvSpPr/>
            <p:nvPr/>
          </p:nvSpPr>
          <p:spPr>
            <a:xfrm>
              <a:off x="4462110" y="5052331"/>
              <a:ext cx="446440" cy="446438"/>
            </a:xfrm>
            <a:prstGeom prst="ellipse">
              <a:avLst/>
            </a:prstGeom>
            <a:gradFill flip="none" rotWithShape="1">
              <a:gsLst>
                <a:gs pos="2000">
                  <a:srgbClr val="FF8542"/>
                </a:gs>
                <a:gs pos="100000">
                  <a:srgbClr val="FFBD6B"/>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sp>
          <p:nvSpPr>
            <p:cNvPr id="73" name="矩形-4">
              <a:extLst>
                <a:ext uri="{FF2B5EF4-FFF2-40B4-BE49-F238E27FC236}">
                  <a16:creationId xmlns:a16="http://schemas.microsoft.com/office/drawing/2014/main" id="{A8F5BBE9-6FA2-95CE-84DD-144062582086}"/>
                </a:ext>
              </a:extLst>
            </p:cNvPr>
            <p:cNvSpPr>
              <a:spLocks noEditPoints="1"/>
            </p:cNvSpPr>
            <p:nvPr/>
          </p:nvSpPr>
          <p:spPr bwMode="auto">
            <a:xfrm>
              <a:off x="4587629" y="5177849"/>
              <a:ext cx="195402" cy="195401"/>
            </a:xfrm>
            <a:custGeom>
              <a:avLst/>
              <a:gdLst>
                <a:gd name="T0" fmla="*/ 532 w 661"/>
                <a:gd name="T1" fmla="*/ 544 h 639"/>
                <a:gd name="T2" fmla="*/ 549 w 661"/>
                <a:gd name="T3" fmla="*/ 604 h 639"/>
                <a:gd name="T4" fmla="*/ 593 w 661"/>
                <a:gd name="T5" fmla="*/ 563 h 639"/>
                <a:gd name="T6" fmla="*/ 420 w 661"/>
                <a:gd name="T7" fmla="*/ 337 h 639"/>
                <a:gd name="T8" fmla="*/ 619 w 661"/>
                <a:gd name="T9" fmla="*/ 542 h 639"/>
                <a:gd name="T10" fmla="*/ 627 w 661"/>
                <a:gd name="T11" fmla="*/ 582 h 639"/>
                <a:gd name="T12" fmla="*/ 608 w 661"/>
                <a:gd name="T13" fmla="*/ 618 h 639"/>
                <a:gd name="T14" fmla="*/ 577 w 661"/>
                <a:gd name="T15" fmla="*/ 635 h 639"/>
                <a:gd name="T16" fmla="*/ 543 w 661"/>
                <a:gd name="T17" fmla="*/ 635 h 639"/>
                <a:gd name="T18" fmla="*/ 513 w 661"/>
                <a:gd name="T19" fmla="*/ 618 h 639"/>
                <a:gd name="T20" fmla="*/ 325 w 661"/>
                <a:gd name="T21" fmla="*/ 385 h 639"/>
                <a:gd name="T22" fmla="*/ 373 w 661"/>
                <a:gd name="T23" fmla="*/ 409 h 639"/>
                <a:gd name="T24" fmla="*/ 420 w 661"/>
                <a:gd name="T25" fmla="*/ 362 h 639"/>
                <a:gd name="T26" fmla="*/ 420 w 661"/>
                <a:gd name="T27" fmla="*/ 347 h 639"/>
                <a:gd name="T28" fmla="*/ 140 w 661"/>
                <a:gd name="T29" fmla="*/ 15 h 639"/>
                <a:gd name="T30" fmla="*/ 210 w 661"/>
                <a:gd name="T31" fmla="*/ 34 h 639"/>
                <a:gd name="T32" fmla="*/ 259 w 661"/>
                <a:gd name="T33" fmla="*/ 80 h 639"/>
                <a:gd name="T34" fmla="*/ 280 w 661"/>
                <a:gd name="T35" fmla="*/ 136 h 639"/>
                <a:gd name="T36" fmla="*/ 276 w 661"/>
                <a:gd name="T37" fmla="*/ 193 h 639"/>
                <a:gd name="T38" fmla="*/ 322 w 661"/>
                <a:gd name="T39" fmla="*/ 239 h 639"/>
                <a:gd name="T40" fmla="*/ 305 w 661"/>
                <a:gd name="T41" fmla="*/ 241 h 639"/>
                <a:gd name="T42" fmla="*/ 238 w 661"/>
                <a:gd name="T43" fmla="*/ 297 h 639"/>
                <a:gd name="T44" fmla="*/ 274 w 661"/>
                <a:gd name="T45" fmla="*/ 333 h 639"/>
                <a:gd name="T46" fmla="*/ 185 w 661"/>
                <a:gd name="T47" fmla="*/ 290 h 639"/>
                <a:gd name="T48" fmla="*/ 155 w 661"/>
                <a:gd name="T49" fmla="*/ 296 h 639"/>
                <a:gd name="T50" fmla="*/ 94 w 661"/>
                <a:gd name="T51" fmla="*/ 288 h 639"/>
                <a:gd name="T52" fmla="*/ 41 w 661"/>
                <a:gd name="T53" fmla="*/ 256 h 639"/>
                <a:gd name="T54" fmla="*/ 5 w 661"/>
                <a:gd name="T55" fmla="*/ 191 h 639"/>
                <a:gd name="T56" fmla="*/ 5 w 661"/>
                <a:gd name="T57" fmla="*/ 119 h 639"/>
                <a:gd name="T58" fmla="*/ 162 w 661"/>
                <a:gd name="T59" fmla="*/ 178 h 639"/>
                <a:gd name="T60" fmla="*/ 104 w 661"/>
                <a:gd name="T61" fmla="*/ 21 h 639"/>
                <a:gd name="T62" fmla="*/ 558 w 661"/>
                <a:gd name="T63" fmla="*/ 0 h 639"/>
                <a:gd name="T64" fmla="*/ 481 w 661"/>
                <a:gd name="T65" fmla="*/ 280 h 639"/>
                <a:gd name="T66" fmla="*/ 441 w 661"/>
                <a:gd name="T67" fmla="*/ 288 h 639"/>
                <a:gd name="T68" fmla="*/ 411 w 661"/>
                <a:gd name="T69" fmla="*/ 318 h 639"/>
                <a:gd name="T70" fmla="*/ 403 w 661"/>
                <a:gd name="T71" fmla="*/ 356 h 639"/>
                <a:gd name="T72" fmla="*/ 325 w 661"/>
                <a:gd name="T73" fmla="*/ 362 h 639"/>
                <a:gd name="T74" fmla="*/ 155 w 661"/>
                <a:gd name="T75" fmla="*/ 548 h 639"/>
                <a:gd name="T76" fmla="*/ 36 w 661"/>
                <a:gd name="T77" fmla="*/ 639 h 639"/>
                <a:gd name="T78" fmla="*/ 79 w 661"/>
                <a:gd name="T79" fmla="*/ 532 h 639"/>
                <a:gd name="T80" fmla="*/ 119 w 661"/>
                <a:gd name="T81" fmla="*/ 512 h 639"/>
                <a:gd name="T82" fmla="*/ 261 w 661"/>
                <a:gd name="T83" fmla="*/ 297 h 639"/>
                <a:gd name="T84" fmla="*/ 324 w 661"/>
                <a:gd name="T85" fmla="*/ 256 h 639"/>
                <a:gd name="T86" fmla="*/ 360 w 661"/>
                <a:gd name="T87" fmla="*/ 237 h 639"/>
                <a:gd name="T88" fmla="*/ 378 w 661"/>
                <a:gd name="T89" fmla="*/ 201 h 639"/>
                <a:gd name="T90" fmla="*/ 558 w 661"/>
                <a:gd name="T9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1" h="639">
                  <a:moveTo>
                    <a:pt x="564" y="536"/>
                  </a:moveTo>
                  <a:lnTo>
                    <a:pt x="532" y="544"/>
                  </a:lnTo>
                  <a:lnTo>
                    <a:pt x="522" y="578"/>
                  </a:lnTo>
                  <a:lnTo>
                    <a:pt x="549" y="604"/>
                  </a:lnTo>
                  <a:lnTo>
                    <a:pt x="583" y="597"/>
                  </a:lnTo>
                  <a:lnTo>
                    <a:pt x="593" y="563"/>
                  </a:lnTo>
                  <a:lnTo>
                    <a:pt x="564" y="536"/>
                  </a:lnTo>
                  <a:close/>
                  <a:moveTo>
                    <a:pt x="420" y="337"/>
                  </a:moveTo>
                  <a:lnTo>
                    <a:pt x="608" y="525"/>
                  </a:lnTo>
                  <a:lnTo>
                    <a:pt x="619" y="542"/>
                  </a:lnTo>
                  <a:lnTo>
                    <a:pt x="627" y="561"/>
                  </a:lnTo>
                  <a:lnTo>
                    <a:pt x="627" y="582"/>
                  </a:lnTo>
                  <a:lnTo>
                    <a:pt x="619" y="601"/>
                  </a:lnTo>
                  <a:lnTo>
                    <a:pt x="608" y="618"/>
                  </a:lnTo>
                  <a:lnTo>
                    <a:pt x="593" y="629"/>
                  </a:lnTo>
                  <a:lnTo>
                    <a:pt x="577" y="635"/>
                  </a:lnTo>
                  <a:lnTo>
                    <a:pt x="560" y="637"/>
                  </a:lnTo>
                  <a:lnTo>
                    <a:pt x="543" y="635"/>
                  </a:lnTo>
                  <a:lnTo>
                    <a:pt x="528" y="629"/>
                  </a:lnTo>
                  <a:lnTo>
                    <a:pt x="513" y="618"/>
                  </a:lnTo>
                  <a:lnTo>
                    <a:pt x="303" y="407"/>
                  </a:lnTo>
                  <a:lnTo>
                    <a:pt x="325" y="385"/>
                  </a:lnTo>
                  <a:lnTo>
                    <a:pt x="361" y="421"/>
                  </a:lnTo>
                  <a:lnTo>
                    <a:pt x="373" y="409"/>
                  </a:lnTo>
                  <a:lnTo>
                    <a:pt x="414" y="368"/>
                  </a:lnTo>
                  <a:lnTo>
                    <a:pt x="420" y="362"/>
                  </a:lnTo>
                  <a:lnTo>
                    <a:pt x="420" y="354"/>
                  </a:lnTo>
                  <a:lnTo>
                    <a:pt x="420" y="347"/>
                  </a:lnTo>
                  <a:lnTo>
                    <a:pt x="420" y="337"/>
                  </a:lnTo>
                  <a:close/>
                  <a:moveTo>
                    <a:pt x="140" y="15"/>
                  </a:moveTo>
                  <a:lnTo>
                    <a:pt x="176" y="19"/>
                  </a:lnTo>
                  <a:lnTo>
                    <a:pt x="210" y="34"/>
                  </a:lnTo>
                  <a:lnTo>
                    <a:pt x="240" y="57"/>
                  </a:lnTo>
                  <a:lnTo>
                    <a:pt x="259" y="80"/>
                  </a:lnTo>
                  <a:lnTo>
                    <a:pt x="272" y="108"/>
                  </a:lnTo>
                  <a:lnTo>
                    <a:pt x="280" y="136"/>
                  </a:lnTo>
                  <a:lnTo>
                    <a:pt x="282" y="165"/>
                  </a:lnTo>
                  <a:lnTo>
                    <a:pt x="276" y="193"/>
                  </a:lnTo>
                  <a:lnTo>
                    <a:pt x="280" y="197"/>
                  </a:lnTo>
                  <a:lnTo>
                    <a:pt x="322" y="239"/>
                  </a:lnTo>
                  <a:lnTo>
                    <a:pt x="310" y="241"/>
                  </a:lnTo>
                  <a:lnTo>
                    <a:pt x="305" y="241"/>
                  </a:lnTo>
                  <a:lnTo>
                    <a:pt x="297" y="239"/>
                  </a:lnTo>
                  <a:lnTo>
                    <a:pt x="238" y="297"/>
                  </a:lnTo>
                  <a:lnTo>
                    <a:pt x="250" y="309"/>
                  </a:lnTo>
                  <a:lnTo>
                    <a:pt x="274" y="333"/>
                  </a:lnTo>
                  <a:lnTo>
                    <a:pt x="252" y="356"/>
                  </a:lnTo>
                  <a:lnTo>
                    <a:pt x="185" y="290"/>
                  </a:lnTo>
                  <a:lnTo>
                    <a:pt x="185" y="290"/>
                  </a:lnTo>
                  <a:lnTo>
                    <a:pt x="155" y="296"/>
                  </a:lnTo>
                  <a:lnTo>
                    <a:pt x="125" y="296"/>
                  </a:lnTo>
                  <a:lnTo>
                    <a:pt x="94" y="288"/>
                  </a:lnTo>
                  <a:lnTo>
                    <a:pt x="66" y="275"/>
                  </a:lnTo>
                  <a:lnTo>
                    <a:pt x="41" y="256"/>
                  </a:lnTo>
                  <a:lnTo>
                    <a:pt x="18" y="225"/>
                  </a:lnTo>
                  <a:lnTo>
                    <a:pt x="5" y="191"/>
                  </a:lnTo>
                  <a:lnTo>
                    <a:pt x="0" y="155"/>
                  </a:lnTo>
                  <a:lnTo>
                    <a:pt x="5" y="119"/>
                  </a:lnTo>
                  <a:lnTo>
                    <a:pt x="85" y="199"/>
                  </a:lnTo>
                  <a:lnTo>
                    <a:pt x="162" y="178"/>
                  </a:lnTo>
                  <a:lnTo>
                    <a:pt x="183" y="100"/>
                  </a:lnTo>
                  <a:lnTo>
                    <a:pt x="104" y="21"/>
                  </a:lnTo>
                  <a:lnTo>
                    <a:pt x="140" y="15"/>
                  </a:lnTo>
                  <a:close/>
                  <a:moveTo>
                    <a:pt x="558" y="0"/>
                  </a:moveTo>
                  <a:lnTo>
                    <a:pt x="661" y="100"/>
                  </a:lnTo>
                  <a:lnTo>
                    <a:pt x="481" y="280"/>
                  </a:lnTo>
                  <a:lnTo>
                    <a:pt x="460" y="282"/>
                  </a:lnTo>
                  <a:lnTo>
                    <a:pt x="441" y="288"/>
                  </a:lnTo>
                  <a:lnTo>
                    <a:pt x="424" y="301"/>
                  </a:lnTo>
                  <a:lnTo>
                    <a:pt x="411" y="318"/>
                  </a:lnTo>
                  <a:lnTo>
                    <a:pt x="405" y="337"/>
                  </a:lnTo>
                  <a:lnTo>
                    <a:pt x="403" y="356"/>
                  </a:lnTo>
                  <a:lnTo>
                    <a:pt x="363" y="398"/>
                  </a:lnTo>
                  <a:lnTo>
                    <a:pt x="325" y="362"/>
                  </a:lnTo>
                  <a:lnTo>
                    <a:pt x="147" y="540"/>
                  </a:lnTo>
                  <a:lnTo>
                    <a:pt x="155" y="548"/>
                  </a:lnTo>
                  <a:lnTo>
                    <a:pt x="126" y="582"/>
                  </a:lnTo>
                  <a:lnTo>
                    <a:pt x="36" y="639"/>
                  </a:lnTo>
                  <a:lnTo>
                    <a:pt x="22" y="623"/>
                  </a:lnTo>
                  <a:lnTo>
                    <a:pt x="79" y="532"/>
                  </a:lnTo>
                  <a:lnTo>
                    <a:pt x="113" y="506"/>
                  </a:lnTo>
                  <a:lnTo>
                    <a:pt x="119" y="512"/>
                  </a:lnTo>
                  <a:lnTo>
                    <a:pt x="297" y="333"/>
                  </a:lnTo>
                  <a:lnTo>
                    <a:pt x="261" y="297"/>
                  </a:lnTo>
                  <a:lnTo>
                    <a:pt x="303" y="256"/>
                  </a:lnTo>
                  <a:lnTo>
                    <a:pt x="324" y="256"/>
                  </a:lnTo>
                  <a:lnTo>
                    <a:pt x="342" y="248"/>
                  </a:lnTo>
                  <a:lnTo>
                    <a:pt x="360" y="237"/>
                  </a:lnTo>
                  <a:lnTo>
                    <a:pt x="371" y="220"/>
                  </a:lnTo>
                  <a:lnTo>
                    <a:pt x="378" y="201"/>
                  </a:lnTo>
                  <a:lnTo>
                    <a:pt x="378" y="180"/>
                  </a:lnTo>
                  <a:lnTo>
                    <a:pt x="558" y="0"/>
                  </a:lnTo>
                  <a:close/>
                </a:path>
              </a:pathLst>
            </a:custGeom>
            <a:solidFill>
              <a:schemeClr val="bg1"/>
            </a:solidFill>
            <a:ln w="15875">
              <a:no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endParaRPr>
            </a:p>
          </p:txBody>
        </p:sp>
      </p:grpSp>
      <p:grpSp>
        <p:nvGrpSpPr>
          <p:cNvPr id="80" name="组合 79">
            <a:extLst>
              <a:ext uri="{FF2B5EF4-FFF2-40B4-BE49-F238E27FC236}">
                <a16:creationId xmlns:a16="http://schemas.microsoft.com/office/drawing/2014/main" id="{65DC5B4B-AA32-4D4C-4D6B-B8AE7AD1F461}"/>
              </a:ext>
            </a:extLst>
          </p:cNvPr>
          <p:cNvGrpSpPr/>
          <p:nvPr/>
        </p:nvGrpSpPr>
        <p:grpSpPr>
          <a:xfrm>
            <a:off x="7955239" y="5066009"/>
            <a:ext cx="446440" cy="446438"/>
            <a:chOff x="8143551" y="7063863"/>
            <a:chExt cx="446440" cy="446438"/>
          </a:xfrm>
        </p:grpSpPr>
        <p:sp>
          <p:nvSpPr>
            <p:cNvPr id="77" name="椭圆 76">
              <a:extLst>
                <a:ext uri="{FF2B5EF4-FFF2-40B4-BE49-F238E27FC236}">
                  <a16:creationId xmlns:a16="http://schemas.microsoft.com/office/drawing/2014/main" id="{9AFFDC5E-EFF8-B29F-81D9-627143410420}"/>
                </a:ext>
              </a:extLst>
            </p:cNvPr>
            <p:cNvSpPr/>
            <p:nvPr/>
          </p:nvSpPr>
          <p:spPr>
            <a:xfrm>
              <a:off x="8143551" y="7063863"/>
              <a:ext cx="446440" cy="446438"/>
            </a:xfrm>
            <a:prstGeom prst="ellipse">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sp>
          <p:nvSpPr>
            <p:cNvPr id="78" name="ïšlíďé">
              <a:extLst>
                <a:ext uri="{FF2B5EF4-FFF2-40B4-BE49-F238E27FC236}">
                  <a16:creationId xmlns:a16="http://schemas.microsoft.com/office/drawing/2014/main" id="{41FC7181-38F0-BF37-F78D-06FDD7ED084D}"/>
                </a:ext>
              </a:extLst>
            </p:cNvPr>
            <p:cNvSpPr/>
            <p:nvPr/>
          </p:nvSpPr>
          <p:spPr>
            <a:xfrm flipH="1">
              <a:off x="8254320" y="7188193"/>
              <a:ext cx="224902" cy="197778"/>
            </a:xfrm>
            <a:custGeom>
              <a:avLst/>
              <a:gdLst>
                <a:gd name="T0" fmla="*/ 4687 w 4853"/>
                <a:gd name="T1" fmla="*/ 0 h 3873"/>
                <a:gd name="T2" fmla="*/ 167 w 4853"/>
                <a:gd name="T3" fmla="*/ 0 h 3873"/>
                <a:gd name="T4" fmla="*/ 0 w 4853"/>
                <a:gd name="T5" fmla="*/ 167 h 3873"/>
                <a:gd name="T6" fmla="*/ 0 w 4853"/>
                <a:gd name="T7" fmla="*/ 3060 h 3873"/>
                <a:gd name="T8" fmla="*/ 167 w 4853"/>
                <a:gd name="T9" fmla="*/ 3227 h 3873"/>
                <a:gd name="T10" fmla="*/ 1787 w 4853"/>
                <a:gd name="T11" fmla="*/ 3227 h 3873"/>
                <a:gd name="T12" fmla="*/ 1787 w 4853"/>
                <a:gd name="T13" fmla="*/ 3540 h 3873"/>
                <a:gd name="T14" fmla="*/ 1390 w 4853"/>
                <a:gd name="T15" fmla="*/ 3540 h 3873"/>
                <a:gd name="T16" fmla="*/ 1223 w 4853"/>
                <a:gd name="T17" fmla="*/ 3706 h 3873"/>
                <a:gd name="T18" fmla="*/ 1390 w 4853"/>
                <a:gd name="T19" fmla="*/ 3873 h 3873"/>
                <a:gd name="T20" fmla="*/ 1953 w 4853"/>
                <a:gd name="T21" fmla="*/ 3873 h 3873"/>
                <a:gd name="T22" fmla="*/ 2900 w 4853"/>
                <a:gd name="T23" fmla="*/ 3873 h 3873"/>
                <a:gd name="T24" fmla="*/ 3463 w 4853"/>
                <a:gd name="T25" fmla="*/ 3873 h 3873"/>
                <a:gd name="T26" fmla="*/ 3630 w 4853"/>
                <a:gd name="T27" fmla="*/ 3706 h 3873"/>
                <a:gd name="T28" fmla="*/ 3463 w 4853"/>
                <a:gd name="T29" fmla="*/ 3540 h 3873"/>
                <a:gd name="T30" fmla="*/ 3067 w 4853"/>
                <a:gd name="T31" fmla="*/ 3540 h 3873"/>
                <a:gd name="T32" fmla="*/ 3067 w 4853"/>
                <a:gd name="T33" fmla="*/ 3227 h 3873"/>
                <a:gd name="T34" fmla="*/ 4687 w 4853"/>
                <a:gd name="T35" fmla="*/ 3227 h 3873"/>
                <a:gd name="T36" fmla="*/ 4853 w 4853"/>
                <a:gd name="T37" fmla="*/ 3060 h 3873"/>
                <a:gd name="T38" fmla="*/ 4853 w 4853"/>
                <a:gd name="T39" fmla="*/ 167 h 3873"/>
                <a:gd name="T40" fmla="*/ 4687 w 4853"/>
                <a:gd name="T41" fmla="*/ 0 h 3873"/>
                <a:gd name="T42" fmla="*/ 2733 w 4853"/>
                <a:gd name="T43" fmla="*/ 3540 h 3873"/>
                <a:gd name="T44" fmla="*/ 2120 w 4853"/>
                <a:gd name="T45" fmla="*/ 3540 h 3873"/>
                <a:gd name="T46" fmla="*/ 2120 w 4853"/>
                <a:gd name="T47" fmla="*/ 3227 h 3873"/>
                <a:gd name="T48" fmla="*/ 2733 w 4853"/>
                <a:gd name="T49" fmla="*/ 3227 h 3873"/>
                <a:gd name="T50" fmla="*/ 2733 w 4853"/>
                <a:gd name="T51" fmla="*/ 3540 h 3873"/>
                <a:gd name="T52" fmla="*/ 4520 w 4853"/>
                <a:gd name="T53" fmla="*/ 2894 h 3873"/>
                <a:gd name="T54" fmla="*/ 4330 w 4853"/>
                <a:gd name="T55" fmla="*/ 2894 h 3873"/>
                <a:gd name="T56" fmla="*/ 4330 w 4853"/>
                <a:gd name="T57" fmla="*/ 2752 h 3873"/>
                <a:gd name="T58" fmla="*/ 4164 w 4853"/>
                <a:gd name="T59" fmla="*/ 2586 h 3873"/>
                <a:gd name="T60" fmla="*/ 3997 w 4853"/>
                <a:gd name="T61" fmla="*/ 2752 h 3873"/>
                <a:gd name="T62" fmla="*/ 3997 w 4853"/>
                <a:gd name="T63" fmla="*/ 2894 h 3873"/>
                <a:gd name="T64" fmla="*/ 3724 w 4853"/>
                <a:gd name="T65" fmla="*/ 2894 h 3873"/>
                <a:gd name="T66" fmla="*/ 3724 w 4853"/>
                <a:gd name="T67" fmla="*/ 2752 h 3873"/>
                <a:gd name="T68" fmla="*/ 3557 w 4853"/>
                <a:gd name="T69" fmla="*/ 2586 h 3873"/>
                <a:gd name="T70" fmla="*/ 3390 w 4853"/>
                <a:gd name="T71" fmla="*/ 2752 h 3873"/>
                <a:gd name="T72" fmla="*/ 3390 w 4853"/>
                <a:gd name="T73" fmla="*/ 2894 h 3873"/>
                <a:gd name="T74" fmla="*/ 333 w 4853"/>
                <a:gd name="T75" fmla="*/ 2894 h 3873"/>
                <a:gd name="T76" fmla="*/ 333 w 4853"/>
                <a:gd name="T77" fmla="*/ 334 h 3873"/>
                <a:gd name="T78" fmla="*/ 4520 w 4853"/>
                <a:gd name="T79" fmla="*/ 334 h 3873"/>
                <a:gd name="T80" fmla="*/ 4520 w 4853"/>
                <a:gd name="T81" fmla="*/ 2894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3" h="3873">
                  <a:moveTo>
                    <a:pt x="4687" y="0"/>
                  </a:moveTo>
                  <a:lnTo>
                    <a:pt x="167" y="0"/>
                  </a:lnTo>
                  <a:cubicBezTo>
                    <a:pt x="75" y="0"/>
                    <a:pt x="0" y="75"/>
                    <a:pt x="0" y="167"/>
                  </a:cubicBezTo>
                  <a:lnTo>
                    <a:pt x="0" y="3060"/>
                  </a:lnTo>
                  <a:cubicBezTo>
                    <a:pt x="0" y="3152"/>
                    <a:pt x="75" y="3227"/>
                    <a:pt x="167" y="3227"/>
                  </a:cubicBezTo>
                  <a:lnTo>
                    <a:pt x="1787" y="3227"/>
                  </a:lnTo>
                  <a:lnTo>
                    <a:pt x="1787" y="3540"/>
                  </a:lnTo>
                  <a:lnTo>
                    <a:pt x="1390" y="3540"/>
                  </a:lnTo>
                  <a:cubicBezTo>
                    <a:pt x="1298" y="3540"/>
                    <a:pt x="1223" y="3614"/>
                    <a:pt x="1223" y="3706"/>
                  </a:cubicBezTo>
                  <a:cubicBezTo>
                    <a:pt x="1223" y="3799"/>
                    <a:pt x="1298" y="3873"/>
                    <a:pt x="1390" y="3873"/>
                  </a:cubicBezTo>
                  <a:lnTo>
                    <a:pt x="1953" y="3873"/>
                  </a:lnTo>
                  <a:lnTo>
                    <a:pt x="2900" y="3873"/>
                  </a:lnTo>
                  <a:lnTo>
                    <a:pt x="3463" y="3873"/>
                  </a:lnTo>
                  <a:cubicBezTo>
                    <a:pt x="3555" y="3873"/>
                    <a:pt x="3630" y="3799"/>
                    <a:pt x="3630" y="3706"/>
                  </a:cubicBezTo>
                  <a:cubicBezTo>
                    <a:pt x="3630" y="3614"/>
                    <a:pt x="3555" y="3540"/>
                    <a:pt x="3463" y="3540"/>
                  </a:cubicBezTo>
                  <a:lnTo>
                    <a:pt x="3067" y="3540"/>
                  </a:lnTo>
                  <a:lnTo>
                    <a:pt x="3067" y="3227"/>
                  </a:lnTo>
                  <a:lnTo>
                    <a:pt x="4687" y="3227"/>
                  </a:lnTo>
                  <a:cubicBezTo>
                    <a:pt x="4779" y="3227"/>
                    <a:pt x="4853" y="3152"/>
                    <a:pt x="4853" y="3060"/>
                  </a:cubicBezTo>
                  <a:lnTo>
                    <a:pt x="4853" y="167"/>
                  </a:lnTo>
                  <a:cubicBezTo>
                    <a:pt x="4853" y="75"/>
                    <a:pt x="4779" y="0"/>
                    <a:pt x="4687" y="0"/>
                  </a:cubicBezTo>
                  <a:close/>
                  <a:moveTo>
                    <a:pt x="2733" y="3540"/>
                  </a:moveTo>
                  <a:lnTo>
                    <a:pt x="2120" y="3540"/>
                  </a:lnTo>
                  <a:lnTo>
                    <a:pt x="2120" y="3227"/>
                  </a:lnTo>
                  <a:lnTo>
                    <a:pt x="2733" y="3227"/>
                  </a:lnTo>
                  <a:lnTo>
                    <a:pt x="2733" y="3540"/>
                  </a:lnTo>
                  <a:close/>
                  <a:moveTo>
                    <a:pt x="4520" y="2894"/>
                  </a:moveTo>
                  <a:lnTo>
                    <a:pt x="4330" y="2894"/>
                  </a:lnTo>
                  <a:lnTo>
                    <a:pt x="4330" y="2752"/>
                  </a:lnTo>
                  <a:cubicBezTo>
                    <a:pt x="4330" y="2660"/>
                    <a:pt x="4256" y="2586"/>
                    <a:pt x="4164" y="2586"/>
                  </a:cubicBezTo>
                  <a:cubicBezTo>
                    <a:pt x="4072" y="2586"/>
                    <a:pt x="3997" y="2660"/>
                    <a:pt x="3997" y="2752"/>
                  </a:cubicBezTo>
                  <a:lnTo>
                    <a:pt x="3997" y="2894"/>
                  </a:lnTo>
                  <a:lnTo>
                    <a:pt x="3724" y="2894"/>
                  </a:lnTo>
                  <a:lnTo>
                    <a:pt x="3724" y="2752"/>
                  </a:lnTo>
                  <a:cubicBezTo>
                    <a:pt x="3724" y="2660"/>
                    <a:pt x="3649" y="2586"/>
                    <a:pt x="3557" y="2586"/>
                  </a:cubicBezTo>
                  <a:cubicBezTo>
                    <a:pt x="3465" y="2586"/>
                    <a:pt x="3390" y="2660"/>
                    <a:pt x="3390" y="2752"/>
                  </a:cubicBezTo>
                  <a:lnTo>
                    <a:pt x="3390" y="2894"/>
                  </a:lnTo>
                  <a:lnTo>
                    <a:pt x="333" y="2894"/>
                  </a:lnTo>
                  <a:lnTo>
                    <a:pt x="333" y="334"/>
                  </a:lnTo>
                  <a:lnTo>
                    <a:pt x="4520" y="334"/>
                  </a:lnTo>
                  <a:lnTo>
                    <a:pt x="4520" y="2894"/>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50000"/>
                </a:lnSpc>
              </a:pPr>
              <a:endParaRPr lang="zh-CN" altLang="en-US" sz="2000" b="1" dirty="0">
                <a:solidFill>
                  <a:schemeClr val="bg1"/>
                </a:solidFill>
                <a:cs typeface="阿里巴巴普惠体" panose="00020600040101010101" charset="-122"/>
              </a:endParaRPr>
            </a:p>
          </p:txBody>
        </p:sp>
        <p:sp>
          <p:nvSpPr>
            <p:cNvPr id="79" name="箭头: 右 78">
              <a:extLst>
                <a:ext uri="{FF2B5EF4-FFF2-40B4-BE49-F238E27FC236}">
                  <a16:creationId xmlns:a16="http://schemas.microsoft.com/office/drawing/2014/main" id="{E1ED40D5-53F1-3A6B-09C7-1A0CCA3C98AB}"/>
                </a:ext>
              </a:extLst>
            </p:cNvPr>
            <p:cNvSpPr/>
            <p:nvPr/>
          </p:nvSpPr>
          <p:spPr>
            <a:xfrm>
              <a:off x="8409479" y="7229165"/>
              <a:ext cx="141764" cy="8327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230803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randombar(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randombar(horizont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E2B4784-AA61-E6DC-D13E-C15AEF568C7D}"/>
              </a:ext>
            </a:extLst>
          </p:cNvPr>
          <p:cNvSpPr>
            <a:spLocks noGrp="1"/>
          </p:cNvSpPr>
          <p:nvPr>
            <p:ph type="title"/>
          </p:nvPr>
        </p:nvSpPr>
        <p:spPr/>
        <p:txBody>
          <a:body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endParaRPr lang="zh-CN" altLang="en-US" dirty="0"/>
          </a:p>
        </p:txBody>
      </p:sp>
      <p:pic>
        <p:nvPicPr>
          <p:cNvPr id="5" name="图片 4">
            <a:extLst>
              <a:ext uri="{FF2B5EF4-FFF2-40B4-BE49-F238E27FC236}">
                <a16:creationId xmlns:a16="http://schemas.microsoft.com/office/drawing/2014/main" id="{20C3D530-63A0-28ED-9259-CE4673869C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3909661"/>
            <a:ext cx="12192000" cy="2948339"/>
          </a:xfrm>
          <a:prstGeom prst="rect">
            <a:avLst/>
          </a:prstGeom>
        </p:spPr>
      </p:pic>
      <p:grpSp>
        <p:nvGrpSpPr>
          <p:cNvPr id="45" name="组合 44">
            <a:extLst>
              <a:ext uri="{FF2B5EF4-FFF2-40B4-BE49-F238E27FC236}">
                <a16:creationId xmlns:a16="http://schemas.microsoft.com/office/drawing/2014/main" id="{DFB0F8E0-E4B8-D22F-D0EC-C10C2B42524C}"/>
              </a:ext>
            </a:extLst>
          </p:cNvPr>
          <p:cNvGrpSpPr/>
          <p:nvPr/>
        </p:nvGrpSpPr>
        <p:grpSpPr>
          <a:xfrm>
            <a:off x="501581" y="1814286"/>
            <a:ext cx="2612351" cy="4098832"/>
            <a:chOff x="670099" y="1803709"/>
            <a:chExt cx="2624644" cy="4118120"/>
          </a:xfrm>
        </p:grpSpPr>
        <p:sp>
          <p:nvSpPr>
            <p:cNvPr id="16" name="矩形: 对角圆角 15">
              <a:extLst>
                <a:ext uri="{FF2B5EF4-FFF2-40B4-BE49-F238E27FC236}">
                  <a16:creationId xmlns:a16="http://schemas.microsoft.com/office/drawing/2014/main" id="{9BA40A5C-F057-0A46-84B9-756178E995EC}"/>
                </a:ext>
              </a:extLst>
            </p:cNvPr>
            <p:cNvSpPr/>
            <p:nvPr/>
          </p:nvSpPr>
          <p:spPr>
            <a:xfrm>
              <a:off x="670099" y="1803709"/>
              <a:ext cx="2624644" cy="4118120"/>
            </a:xfrm>
            <a:prstGeom prst="round2DiagRect">
              <a:avLst/>
            </a:prstGeom>
            <a:solidFill>
              <a:schemeClr val="bg1"/>
            </a:solidFill>
            <a:ln w="19050">
              <a:gradFill>
                <a:gsLst>
                  <a:gs pos="0">
                    <a:srgbClr val="329D86"/>
                  </a:gs>
                  <a:gs pos="100000">
                    <a:srgbClr val="4DC3C6"/>
                  </a:gs>
                </a:gsLst>
                <a:lin ang="5400000" scaled="1"/>
              </a:gradFill>
            </a:ln>
            <a:effectLst>
              <a:outerShdw blurRad="50800" dist="38100" dir="2700000" algn="tl" rotWithShape="0">
                <a:schemeClr val="tx1">
                  <a:lumMod val="50000"/>
                  <a:lumOff val="50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F2D959F1-A3B2-5AF0-6CEF-F2198474ABA1}"/>
                </a:ext>
              </a:extLst>
            </p:cNvPr>
            <p:cNvGrpSpPr/>
            <p:nvPr/>
          </p:nvGrpSpPr>
          <p:grpSpPr>
            <a:xfrm>
              <a:off x="1239471" y="1808854"/>
              <a:ext cx="1485900" cy="1429646"/>
              <a:chOff x="1239471" y="1808854"/>
              <a:chExt cx="1485900" cy="1429646"/>
            </a:xfrm>
          </p:grpSpPr>
          <p:sp>
            <p:nvSpPr>
              <p:cNvPr id="21" name="流程图: 延期 20">
                <a:extLst>
                  <a:ext uri="{FF2B5EF4-FFF2-40B4-BE49-F238E27FC236}">
                    <a16:creationId xmlns:a16="http://schemas.microsoft.com/office/drawing/2014/main" id="{77681D97-2F9F-AC12-1378-0DFADB4485EC}"/>
                  </a:ext>
                </a:extLst>
              </p:cNvPr>
              <p:cNvSpPr/>
              <p:nvPr/>
            </p:nvSpPr>
            <p:spPr>
              <a:xfrm rot="5400000">
                <a:off x="1267598" y="1780727"/>
                <a:ext cx="1429646" cy="1485900"/>
              </a:xfrm>
              <a:prstGeom prst="flowChartDelay">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grpSp>
            <p:nvGrpSpPr>
              <p:cNvPr id="25" name="组合 24">
                <a:extLst>
                  <a:ext uri="{FF2B5EF4-FFF2-40B4-BE49-F238E27FC236}">
                    <a16:creationId xmlns:a16="http://schemas.microsoft.com/office/drawing/2014/main" id="{9E89BB73-106D-65A5-652C-EA2D69DAAFAA}"/>
                  </a:ext>
                </a:extLst>
              </p:cNvPr>
              <p:cNvGrpSpPr/>
              <p:nvPr/>
            </p:nvGrpSpPr>
            <p:grpSpPr>
              <a:xfrm>
                <a:off x="1420517" y="1911489"/>
                <a:ext cx="1123809" cy="1123809"/>
                <a:chOff x="1417427" y="2248355"/>
                <a:chExt cx="964178" cy="964178"/>
              </a:xfrm>
            </p:grpSpPr>
            <p:sp>
              <p:nvSpPr>
                <p:cNvPr id="19" name="椭圆 18">
                  <a:extLst>
                    <a:ext uri="{FF2B5EF4-FFF2-40B4-BE49-F238E27FC236}">
                      <a16:creationId xmlns:a16="http://schemas.microsoft.com/office/drawing/2014/main" id="{CB1D3DB5-3E16-CE89-D1ED-1F8DB1F8A3E2}"/>
                    </a:ext>
                  </a:extLst>
                </p:cNvPr>
                <p:cNvSpPr/>
                <p:nvPr/>
              </p:nvSpPr>
              <p:spPr>
                <a:xfrm>
                  <a:off x="1417427" y="2248355"/>
                  <a:ext cx="964178" cy="9641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19F206C-F6AB-BB4A-EE87-318C55385B01}"/>
                    </a:ext>
                  </a:extLst>
                </p:cNvPr>
                <p:cNvSpPr/>
                <p:nvPr/>
              </p:nvSpPr>
              <p:spPr>
                <a:xfrm>
                  <a:off x="1549906" y="2380834"/>
                  <a:ext cx="699220" cy="699220"/>
                </a:xfrm>
                <a:prstGeom prst="ellipse">
                  <a:avLst/>
                </a:prstGeom>
                <a:noFill/>
                <a:ln>
                  <a:gradFill>
                    <a:gsLst>
                      <a:gs pos="0">
                        <a:srgbClr val="4DC3C6"/>
                      </a:gs>
                      <a:gs pos="100000">
                        <a:srgbClr val="329D86"/>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Shape 1871">
              <a:extLst>
                <a:ext uri="{FF2B5EF4-FFF2-40B4-BE49-F238E27FC236}">
                  <a16:creationId xmlns:a16="http://schemas.microsoft.com/office/drawing/2014/main" id="{A5D3BCE1-FB44-DA3D-7301-3025149D14EB}"/>
                </a:ext>
              </a:extLst>
            </p:cNvPr>
            <p:cNvSpPr/>
            <p:nvPr/>
          </p:nvSpPr>
          <p:spPr>
            <a:xfrm>
              <a:off x="1749887" y="2305942"/>
              <a:ext cx="465068" cy="33490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gradFill>
              <a:gsLst>
                <a:gs pos="0">
                  <a:srgbClr val="329D86"/>
                </a:gs>
                <a:gs pos="100000">
                  <a:srgbClr val="4DC3C6"/>
                </a:gs>
              </a:gsLst>
              <a:lin ang="5400000" scaled="1"/>
            </a:gradFill>
            <a:ln w="12700">
              <a:miter lim="400000"/>
            </a:ln>
          </p:spPr>
          <p:txBody>
            <a:bodyPr lIns="45719" rIns="457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7D7D7D"/>
                </a:solidFill>
                <a:effectLst/>
                <a:uLnTx/>
                <a:uFillTx/>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31" name="文本框 30">
              <a:extLst>
                <a:ext uri="{FF2B5EF4-FFF2-40B4-BE49-F238E27FC236}">
                  <a16:creationId xmlns:a16="http://schemas.microsoft.com/office/drawing/2014/main" id="{9B7FFBFC-CDF5-19FB-A520-4EA0A0F3AC0D}"/>
                </a:ext>
              </a:extLst>
            </p:cNvPr>
            <p:cNvSpPr txBox="1"/>
            <p:nvPr/>
          </p:nvSpPr>
          <p:spPr>
            <a:xfrm>
              <a:off x="866886" y="3598007"/>
              <a:ext cx="2231071"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工作职责概述</a:t>
              </a:r>
            </a:p>
          </p:txBody>
        </p:sp>
        <p:sp>
          <p:nvSpPr>
            <p:cNvPr id="32" name="文本框 31">
              <a:extLst>
                <a:ext uri="{FF2B5EF4-FFF2-40B4-BE49-F238E27FC236}">
                  <a16:creationId xmlns:a16="http://schemas.microsoft.com/office/drawing/2014/main" id="{6BB82F98-6676-386D-E2ED-993D88907C25}"/>
                </a:ext>
              </a:extLst>
            </p:cNvPr>
            <p:cNvSpPr txBox="1"/>
            <p:nvPr/>
          </p:nvSpPr>
          <p:spPr>
            <a:xfrm>
              <a:off x="1028343" y="4261183"/>
              <a:ext cx="1908157" cy="1444819"/>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nvGrpSpPr>
            <p:cNvPr id="44" name="组合 43">
              <a:extLst>
                <a:ext uri="{FF2B5EF4-FFF2-40B4-BE49-F238E27FC236}">
                  <a16:creationId xmlns:a16="http://schemas.microsoft.com/office/drawing/2014/main" id="{AE0554AB-FE25-8506-A020-4EE9731CDC36}"/>
                </a:ext>
              </a:extLst>
            </p:cNvPr>
            <p:cNvGrpSpPr/>
            <p:nvPr/>
          </p:nvGrpSpPr>
          <p:grpSpPr>
            <a:xfrm>
              <a:off x="1576416" y="4171339"/>
              <a:ext cx="812010" cy="45720"/>
              <a:chOff x="2544326" y="-1006320"/>
              <a:chExt cx="689412" cy="0"/>
            </a:xfrm>
          </p:grpSpPr>
          <p:cxnSp>
            <p:nvCxnSpPr>
              <p:cNvPr id="34" name="直接连接符 33">
                <a:extLst>
                  <a:ext uri="{FF2B5EF4-FFF2-40B4-BE49-F238E27FC236}">
                    <a16:creationId xmlns:a16="http://schemas.microsoft.com/office/drawing/2014/main" id="{3D7BD3B2-318F-7BF1-4A71-64A046D02A65}"/>
                  </a:ext>
                </a:extLst>
              </p:cNvPr>
              <p:cNvCxnSpPr>
                <a:cxnSpLocks/>
              </p:cNvCxnSpPr>
              <p:nvPr/>
            </p:nvCxnSpPr>
            <p:spPr>
              <a:xfrm>
                <a:off x="2725371" y="-1006320"/>
                <a:ext cx="322914" cy="0"/>
              </a:xfrm>
              <a:prstGeom prst="line">
                <a:avLst/>
              </a:prstGeom>
              <a:ln w="31750">
                <a:solidFill>
                  <a:srgbClr val="1B7F75"/>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E71D9E7-7DAD-64BB-4619-00096806F7DE}"/>
                  </a:ext>
                </a:extLst>
              </p:cNvPr>
              <p:cNvCxnSpPr>
                <a:cxnSpLocks/>
              </p:cNvCxnSpPr>
              <p:nvPr/>
            </p:nvCxnSpPr>
            <p:spPr>
              <a:xfrm>
                <a:off x="3070652" y="-1006320"/>
                <a:ext cx="163086" cy="0"/>
              </a:xfrm>
              <a:prstGeom prst="line">
                <a:avLst/>
              </a:prstGeom>
              <a:ln w="31750">
                <a:solidFill>
                  <a:srgbClr val="1B7F75"/>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5EEFC4C-6E30-1808-4318-60CD96A88BF1}"/>
                  </a:ext>
                </a:extLst>
              </p:cNvPr>
              <p:cNvCxnSpPr>
                <a:cxnSpLocks/>
              </p:cNvCxnSpPr>
              <p:nvPr/>
            </p:nvCxnSpPr>
            <p:spPr>
              <a:xfrm>
                <a:off x="2544326" y="-1006320"/>
                <a:ext cx="158393" cy="0"/>
              </a:xfrm>
              <a:prstGeom prst="line">
                <a:avLst/>
              </a:prstGeom>
              <a:ln w="31750">
                <a:solidFill>
                  <a:srgbClr val="1B7F75"/>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06" name="组合 105">
            <a:extLst>
              <a:ext uri="{FF2B5EF4-FFF2-40B4-BE49-F238E27FC236}">
                <a16:creationId xmlns:a16="http://schemas.microsoft.com/office/drawing/2014/main" id="{AEA7C5EC-B45C-3B3F-57EC-874D1C62A5FA}"/>
              </a:ext>
            </a:extLst>
          </p:cNvPr>
          <p:cNvGrpSpPr/>
          <p:nvPr/>
        </p:nvGrpSpPr>
        <p:grpSpPr>
          <a:xfrm>
            <a:off x="6256570" y="1814286"/>
            <a:ext cx="2612351" cy="4098832"/>
            <a:chOff x="6408940" y="1803709"/>
            <a:chExt cx="2624644" cy="4118120"/>
          </a:xfrm>
        </p:grpSpPr>
        <p:grpSp>
          <p:nvGrpSpPr>
            <p:cNvPr id="80" name="组合 79">
              <a:extLst>
                <a:ext uri="{FF2B5EF4-FFF2-40B4-BE49-F238E27FC236}">
                  <a16:creationId xmlns:a16="http://schemas.microsoft.com/office/drawing/2014/main" id="{8763AD80-56CF-3FE1-6713-709E94A18029}"/>
                </a:ext>
              </a:extLst>
            </p:cNvPr>
            <p:cNvGrpSpPr/>
            <p:nvPr/>
          </p:nvGrpSpPr>
          <p:grpSpPr>
            <a:xfrm>
              <a:off x="6408940" y="1803709"/>
              <a:ext cx="2624644" cy="4118120"/>
              <a:chOff x="670099" y="1803709"/>
              <a:chExt cx="2624644" cy="4118120"/>
            </a:xfrm>
          </p:grpSpPr>
          <p:sp>
            <p:nvSpPr>
              <p:cNvPr id="81" name="矩形: 对角圆角 80">
                <a:extLst>
                  <a:ext uri="{FF2B5EF4-FFF2-40B4-BE49-F238E27FC236}">
                    <a16:creationId xmlns:a16="http://schemas.microsoft.com/office/drawing/2014/main" id="{E15C8F82-3ADE-A76B-4E6B-F15EC19E418F}"/>
                  </a:ext>
                </a:extLst>
              </p:cNvPr>
              <p:cNvSpPr/>
              <p:nvPr/>
            </p:nvSpPr>
            <p:spPr>
              <a:xfrm>
                <a:off x="670099" y="1803709"/>
                <a:ext cx="2624644" cy="4118120"/>
              </a:xfrm>
              <a:prstGeom prst="round2DiagRect">
                <a:avLst/>
              </a:prstGeom>
              <a:solidFill>
                <a:schemeClr val="bg1"/>
              </a:solidFill>
              <a:ln w="19050">
                <a:gradFill>
                  <a:gsLst>
                    <a:gs pos="0">
                      <a:srgbClr val="329D86"/>
                    </a:gs>
                    <a:gs pos="100000">
                      <a:srgbClr val="4DC3C6"/>
                    </a:gs>
                  </a:gsLst>
                  <a:lin ang="5400000" scaled="1"/>
                </a:gradFill>
              </a:ln>
              <a:effectLst>
                <a:outerShdw blurRad="50800" dist="38100" dir="2700000" algn="tl" rotWithShape="0">
                  <a:schemeClr val="tx1">
                    <a:lumMod val="50000"/>
                    <a:lumOff val="50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2" name="组合 81">
                <a:extLst>
                  <a:ext uri="{FF2B5EF4-FFF2-40B4-BE49-F238E27FC236}">
                    <a16:creationId xmlns:a16="http://schemas.microsoft.com/office/drawing/2014/main" id="{64A01D7E-31D6-BA14-481A-994BC7064871}"/>
                  </a:ext>
                </a:extLst>
              </p:cNvPr>
              <p:cNvGrpSpPr/>
              <p:nvPr/>
            </p:nvGrpSpPr>
            <p:grpSpPr>
              <a:xfrm>
                <a:off x="1239471" y="1808854"/>
                <a:ext cx="1485900" cy="1429646"/>
                <a:chOff x="1239471" y="1808854"/>
                <a:chExt cx="1485900" cy="1429646"/>
              </a:xfrm>
            </p:grpSpPr>
            <p:sp>
              <p:nvSpPr>
                <p:cNvPr id="90" name="流程图: 延期 89">
                  <a:extLst>
                    <a:ext uri="{FF2B5EF4-FFF2-40B4-BE49-F238E27FC236}">
                      <a16:creationId xmlns:a16="http://schemas.microsoft.com/office/drawing/2014/main" id="{51FD45C8-967E-39FD-B5BF-789975FBE64B}"/>
                    </a:ext>
                  </a:extLst>
                </p:cNvPr>
                <p:cNvSpPr/>
                <p:nvPr/>
              </p:nvSpPr>
              <p:spPr>
                <a:xfrm rot="5400000">
                  <a:off x="1267598" y="1780727"/>
                  <a:ext cx="1429646" cy="1485900"/>
                </a:xfrm>
                <a:prstGeom prst="flowChartDelay">
                  <a:avLst/>
                </a:prstGeom>
                <a:gradFill flip="none" rotWithShape="1">
                  <a:gsLst>
                    <a:gs pos="2000">
                      <a:srgbClr val="299171"/>
                    </a:gs>
                    <a:gs pos="100000">
                      <a:srgbClr val="57D1DE"/>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grpSp>
              <p:nvGrpSpPr>
                <p:cNvPr id="91" name="组合 90">
                  <a:extLst>
                    <a:ext uri="{FF2B5EF4-FFF2-40B4-BE49-F238E27FC236}">
                      <a16:creationId xmlns:a16="http://schemas.microsoft.com/office/drawing/2014/main" id="{CDAD774F-FA55-87EE-C9B5-A3AEC4B71805}"/>
                    </a:ext>
                  </a:extLst>
                </p:cNvPr>
                <p:cNvGrpSpPr/>
                <p:nvPr/>
              </p:nvGrpSpPr>
              <p:grpSpPr>
                <a:xfrm>
                  <a:off x="1420517" y="1911489"/>
                  <a:ext cx="1123809" cy="1123809"/>
                  <a:chOff x="1417427" y="2248355"/>
                  <a:chExt cx="964178" cy="964178"/>
                </a:xfrm>
              </p:grpSpPr>
              <p:sp>
                <p:nvSpPr>
                  <p:cNvPr id="92" name="椭圆 91">
                    <a:extLst>
                      <a:ext uri="{FF2B5EF4-FFF2-40B4-BE49-F238E27FC236}">
                        <a16:creationId xmlns:a16="http://schemas.microsoft.com/office/drawing/2014/main" id="{0243BDAB-86CB-EAAB-AA7D-F19230D4A0EB}"/>
                      </a:ext>
                    </a:extLst>
                  </p:cNvPr>
                  <p:cNvSpPr/>
                  <p:nvPr/>
                </p:nvSpPr>
                <p:spPr>
                  <a:xfrm>
                    <a:off x="1417427" y="2248355"/>
                    <a:ext cx="964178" cy="9641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630074C-4D81-FE80-A832-59899E7EC54F}"/>
                      </a:ext>
                    </a:extLst>
                  </p:cNvPr>
                  <p:cNvSpPr/>
                  <p:nvPr/>
                </p:nvSpPr>
                <p:spPr>
                  <a:xfrm>
                    <a:off x="1549906" y="2380834"/>
                    <a:ext cx="699220" cy="699220"/>
                  </a:xfrm>
                  <a:prstGeom prst="ellipse">
                    <a:avLst/>
                  </a:prstGeom>
                  <a:noFill/>
                  <a:ln>
                    <a:gradFill>
                      <a:gsLst>
                        <a:gs pos="0">
                          <a:srgbClr val="4DC3C6"/>
                        </a:gs>
                        <a:gs pos="100000">
                          <a:srgbClr val="329D86"/>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文本框 83">
                <a:extLst>
                  <a:ext uri="{FF2B5EF4-FFF2-40B4-BE49-F238E27FC236}">
                    <a16:creationId xmlns:a16="http://schemas.microsoft.com/office/drawing/2014/main" id="{2732CD4E-546F-07DD-886A-75384B6D5CE9}"/>
                  </a:ext>
                </a:extLst>
              </p:cNvPr>
              <p:cNvSpPr txBox="1"/>
              <p:nvPr/>
            </p:nvSpPr>
            <p:spPr>
              <a:xfrm>
                <a:off x="866886" y="3598007"/>
                <a:ext cx="2231071"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工作职责概述</a:t>
                </a:r>
              </a:p>
            </p:txBody>
          </p:sp>
          <p:sp>
            <p:nvSpPr>
              <p:cNvPr id="85" name="文本框 84">
                <a:extLst>
                  <a:ext uri="{FF2B5EF4-FFF2-40B4-BE49-F238E27FC236}">
                    <a16:creationId xmlns:a16="http://schemas.microsoft.com/office/drawing/2014/main" id="{649A8C4B-3784-1416-25B3-1A2443EA68D1}"/>
                  </a:ext>
                </a:extLst>
              </p:cNvPr>
              <p:cNvSpPr txBox="1"/>
              <p:nvPr/>
            </p:nvSpPr>
            <p:spPr>
              <a:xfrm>
                <a:off x="1028343" y="4261183"/>
                <a:ext cx="1908157" cy="1444819"/>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nvGrpSpPr>
              <p:cNvPr id="86" name="组合 85">
                <a:extLst>
                  <a:ext uri="{FF2B5EF4-FFF2-40B4-BE49-F238E27FC236}">
                    <a16:creationId xmlns:a16="http://schemas.microsoft.com/office/drawing/2014/main" id="{88AAAA30-DDCE-0491-34B5-A14027CAB6D4}"/>
                  </a:ext>
                </a:extLst>
              </p:cNvPr>
              <p:cNvGrpSpPr/>
              <p:nvPr/>
            </p:nvGrpSpPr>
            <p:grpSpPr>
              <a:xfrm>
                <a:off x="1576416" y="4171339"/>
                <a:ext cx="812010" cy="45720"/>
                <a:chOff x="2544326" y="-1006320"/>
                <a:chExt cx="689412" cy="0"/>
              </a:xfrm>
            </p:grpSpPr>
            <p:cxnSp>
              <p:nvCxnSpPr>
                <p:cNvPr id="87" name="直接连接符 86">
                  <a:extLst>
                    <a:ext uri="{FF2B5EF4-FFF2-40B4-BE49-F238E27FC236}">
                      <a16:creationId xmlns:a16="http://schemas.microsoft.com/office/drawing/2014/main" id="{5D6DE23B-6D8C-A336-0491-7DA6BDA4FA85}"/>
                    </a:ext>
                  </a:extLst>
                </p:cNvPr>
                <p:cNvCxnSpPr>
                  <a:cxnSpLocks/>
                </p:cNvCxnSpPr>
                <p:nvPr/>
              </p:nvCxnSpPr>
              <p:spPr>
                <a:xfrm>
                  <a:off x="2725371" y="-1006320"/>
                  <a:ext cx="322914" cy="0"/>
                </a:xfrm>
                <a:prstGeom prst="line">
                  <a:avLst/>
                </a:prstGeom>
                <a:ln w="31750">
                  <a:solidFill>
                    <a:srgbClr val="1B7F75"/>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8DE8B3D-8FA6-A44E-3EB5-6649166396F7}"/>
                    </a:ext>
                  </a:extLst>
                </p:cNvPr>
                <p:cNvCxnSpPr>
                  <a:cxnSpLocks/>
                </p:cNvCxnSpPr>
                <p:nvPr/>
              </p:nvCxnSpPr>
              <p:spPr>
                <a:xfrm>
                  <a:off x="3070652" y="-1006320"/>
                  <a:ext cx="163086" cy="0"/>
                </a:xfrm>
                <a:prstGeom prst="line">
                  <a:avLst/>
                </a:prstGeom>
                <a:ln w="31750">
                  <a:solidFill>
                    <a:srgbClr val="1B7F75"/>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8D9FE941-CC56-0A66-D8D9-14211F92031E}"/>
                    </a:ext>
                  </a:extLst>
                </p:cNvPr>
                <p:cNvCxnSpPr>
                  <a:cxnSpLocks/>
                </p:cNvCxnSpPr>
                <p:nvPr/>
              </p:nvCxnSpPr>
              <p:spPr>
                <a:xfrm>
                  <a:off x="2544326" y="-1006320"/>
                  <a:ext cx="158393" cy="0"/>
                </a:xfrm>
                <a:prstGeom prst="line">
                  <a:avLst/>
                </a:prstGeom>
                <a:ln w="31750">
                  <a:solidFill>
                    <a:srgbClr val="1B7F75"/>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94" name="图形 23">
              <a:extLst>
                <a:ext uri="{FF2B5EF4-FFF2-40B4-BE49-F238E27FC236}">
                  <a16:creationId xmlns:a16="http://schemas.microsoft.com/office/drawing/2014/main" id="{CF33C4BA-8E97-FBB7-0FCF-2624E1F1E937}"/>
                </a:ext>
              </a:extLst>
            </p:cNvPr>
            <p:cNvGrpSpPr>
              <a:grpSpLocks/>
            </p:cNvGrpSpPr>
            <p:nvPr/>
          </p:nvGrpSpPr>
          <p:grpSpPr>
            <a:xfrm>
              <a:off x="7470004" y="2197695"/>
              <a:ext cx="500459" cy="500459"/>
              <a:chOff x="0" y="0"/>
              <a:chExt cx="1905000" cy="1905000"/>
            </a:xfrm>
            <a:solidFill>
              <a:srgbClr val="4071D4"/>
            </a:solidFill>
          </p:grpSpPr>
          <p:sp>
            <p:nvSpPr>
              <p:cNvPr id="95" name="任意多边形: 形状 111">
                <a:extLst>
                  <a:ext uri="{FF2B5EF4-FFF2-40B4-BE49-F238E27FC236}">
                    <a16:creationId xmlns:a16="http://schemas.microsoft.com/office/drawing/2014/main" id="{8432F2F9-AA3C-E585-C7B8-AA2425A969EB}"/>
                  </a:ext>
                </a:extLst>
              </p:cNvPr>
              <p:cNvSpPr/>
              <p:nvPr/>
            </p:nvSpPr>
            <p:spPr>
              <a:xfrm>
                <a:off x="238125" y="396874"/>
                <a:ext cx="1428750" cy="1270000"/>
              </a:xfrm>
              <a:custGeom>
                <a:avLst/>
                <a:gdLst>
                  <a:gd name="connsiteX0" fmla="*/ 1309688 w 1428750"/>
                  <a:gd name="connsiteY0" fmla="*/ 119063 h 1270000"/>
                  <a:gd name="connsiteX1" fmla="*/ 1309688 w 1428750"/>
                  <a:gd name="connsiteY1" fmla="*/ 1150938 h 1270000"/>
                  <a:gd name="connsiteX2" fmla="*/ 119063 w 1428750"/>
                  <a:gd name="connsiteY2" fmla="*/ 1150938 h 1270000"/>
                  <a:gd name="connsiteX3" fmla="*/ 119063 w 1428750"/>
                  <a:gd name="connsiteY3" fmla="*/ 119063 h 1270000"/>
                  <a:gd name="connsiteX4" fmla="*/ 1309688 w 1428750"/>
                  <a:gd name="connsiteY4" fmla="*/ 119063 h 1270000"/>
                  <a:gd name="connsiteX5" fmla="*/ 1349375 w 1428750"/>
                  <a:gd name="connsiteY5" fmla="*/ 0 h 1270000"/>
                  <a:gd name="connsiteX6" fmla="*/ 79375 w 1428750"/>
                  <a:gd name="connsiteY6" fmla="*/ 0 h 1270000"/>
                  <a:gd name="connsiteX7" fmla="*/ 0 w 1428750"/>
                  <a:gd name="connsiteY7" fmla="*/ 79375 h 1270000"/>
                  <a:gd name="connsiteX8" fmla="*/ 0 w 1428750"/>
                  <a:gd name="connsiteY8" fmla="*/ 1190625 h 1270000"/>
                  <a:gd name="connsiteX9" fmla="*/ 79375 w 1428750"/>
                  <a:gd name="connsiteY9" fmla="*/ 1270000 h 1270000"/>
                  <a:gd name="connsiteX10" fmla="*/ 1349375 w 1428750"/>
                  <a:gd name="connsiteY10" fmla="*/ 1270000 h 1270000"/>
                  <a:gd name="connsiteX11" fmla="*/ 1428750 w 1428750"/>
                  <a:gd name="connsiteY11" fmla="*/ 1190625 h 1270000"/>
                  <a:gd name="connsiteX12" fmla="*/ 1428750 w 1428750"/>
                  <a:gd name="connsiteY12" fmla="*/ 79375 h 1270000"/>
                  <a:gd name="connsiteX13" fmla="*/ 1349375 w 1428750"/>
                  <a:gd name="connsiteY13" fmla="*/ 0 h 1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0" h="1270000">
                    <a:moveTo>
                      <a:pt x="1309688" y="119063"/>
                    </a:moveTo>
                    <a:lnTo>
                      <a:pt x="1309688" y="1150938"/>
                    </a:lnTo>
                    <a:lnTo>
                      <a:pt x="119063" y="1150938"/>
                    </a:lnTo>
                    <a:lnTo>
                      <a:pt x="119063" y="119063"/>
                    </a:lnTo>
                    <a:lnTo>
                      <a:pt x="1309688" y="119063"/>
                    </a:lnTo>
                    <a:moveTo>
                      <a:pt x="1349375" y="0"/>
                    </a:moveTo>
                    <a:lnTo>
                      <a:pt x="79375" y="0"/>
                    </a:lnTo>
                    <a:cubicBezTo>
                      <a:pt x="35537" y="0"/>
                      <a:pt x="0" y="35537"/>
                      <a:pt x="0" y="79375"/>
                    </a:cubicBezTo>
                    <a:lnTo>
                      <a:pt x="0" y="1190625"/>
                    </a:lnTo>
                    <a:cubicBezTo>
                      <a:pt x="0" y="1234463"/>
                      <a:pt x="35537" y="1270000"/>
                      <a:pt x="79375" y="1270000"/>
                    </a:cubicBezTo>
                    <a:lnTo>
                      <a:pt x="1349375" y="1270000"/>
                    </a:lnTo>
                    <a:cubicBezTo>
                      <a:pt x="1393213" y="1270000"/>
                      <a:pt x="1428750" y="1234463"/>
                      <a:pt x="1428750" y="1190625"/>
                    </a:cubicBezTo>
                    <a:lnTo>
                      <a:pt x="1428750" y="79375"/>
                    </a:lnTo>
                    <a:cubicBezTo>
                      <a:pt x="1428750" y="35537"/>
                      <a:pt x="1393213" y="0"/>
                      <a:pt x="1349375" y="0"/>
                    </a:cubicBezTo>
                    <a:close/>
                  </a:path>
                </a:pathLst>
              </a:custGeom>
              <a:gradFill>
                <a:gsLst>
                  <a:gs pos="0">
                    <a:srgbClr val="329D86"/>
                  </a:gs>
                  <a:gs pos="100000">
                    <a:srgbClr val="4DC3C6"/>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96" name="任意多边形: 形状 112">
                <a:extLst>
                  <a:ext uri="{FF2B5EF4-FFF2-40B4-BE49-F238E27FC236}">
                    <a16:creationId xmlns:a16="http://schemas.microsoft.com/office/drawing/2014/main" id="{C4958C28-2668-84BC-5290-3B399D1E09D4}"/>
                  </a:ext>
                </a:extLst>
              </p:cNvPr>
              <p:cNvSpPr/>
              <p:nvPr/>
            </p:nvSpPr>
            <p:spPr>
              <a:xfrm>
                <a:off x="476250" y="238125"/>
                <a:ext cx="119062" cy="396875"/>
              </a:xfrm>
              <a:custGeom>
                <a:avLst/>
                <a:gdLst>
                  <a:gd name="connsiteX0" fmla="*/ 59531 w 119062"/>
                  <a:gd name="connsiteY0" fmla="*/ 0 h 396875"/>
                  <a:gd name="connsiteX1" fmla="*/ 59531 w 119062"/>
                  <a:gd name="connsiteY1" fmla="*/ 0 h 396875"/>
                  <a:gd name="connsiteX2" fmla="*/ 119063 w 119062"/>
                  <a:gd name="connsiteY2" fmla="*/ 59531 h 396875"/>
                  <a:gd name="connsiteX3" fmla="*/ 119063 w 119062"/>
                  <a:gd name="connsiteY3" fmla="*/ 337344 h 396875"/>
                  <a:gd name="connsiteX4" fmla="*/ 59531 w 119062"/>
                  <a:gd name="connsiteY4" fmla="*/ 396875 h 396875"/>
                  <a:gd name="connsiteX5" fmla="*/ 59531 w 119062"/>
                  <a:gd name="connsiteY5" fmla="*/ 396875 h 396875"/>
                  <a:gd name="connsiteX6" fmla="*/ 0 w 119062"/>
                  <a:gd name="connsiteY6" fmla="*/ 337344 h 396875"/>
                  <a:gd name="connsiteX7" fmla="*/ 0 w 119062"/>
                  <a:gd name="connsiteY7" fmla="*/ 59531 h 396875"/>
                  <a:gd name="connsiteX8" fmla="*/ 59531 w 119062"/>
                  <a:gd name="connsiteY8"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62" h="396875">
                    <a:moveTo>
                      <a:pt x="59531" y="0"/>
                    </a:moveTo>
                    <a:lnTo>
                      <a:pt x="59531" y="0"/>
                    </a:lnTo>
                    <a:cubicBezTo>
                      <a:pt x="99219" y="0"/>
                      <a:pt x="119063" y="19844"/>
                      <a:pt x="119063" y="59531"/>
                    </a:cubicBezTo>
                    <a:lnTo>
                      <a:pt x="119063" y="337344"/>
                    </a:lnTo>
                    <a:cubicBezTo>
                      <a:pt x="119063" y="377031"/>
                      <a:pt x="99219" y="396875"/>
                      <a:pt x="59531" y="396875"/>
                    </a:cubicBezTo>
                    <a:lnTo>
                      <a:pt x="59531" y="396875"/>
                    </a:lnTo>
                    <a:cubicBezTo>
                      <a:pt x="19844" y="396875"/>
                      <a:pt x="0" y="377031"/>
                      <a:pt x="0" y="337344"/>
                    </a:cubicBezTo>
                    <a:lnTo>
                      <a:pt x="0" y="59531"/>
                    </a:lnTo>
                    <a:cubicBezTo>
                      <a:pt x="0" y="19844"/>
                      <a:pt x="19844" y="0"/>
                      <a:pt x="59531" y="0"/>
                    </a:cubicBezTo>
                    <a:close/>
                  </a:path>
                </a:pathLst>
              </a:custGeom>
              <a:gradFill>
                <a:gsLst>
                  <a:gs pos="0">
                    <a:srgbClr val="329D86"/>
                  </a:gs>
                  <a:gs pos="100000">
                    <a:srgbClr val="4DC3C6"/>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97" name="任意多边形: 形状 114">
                <a:extLst>
                  <a:ext uri="{FF2B5EF4-FFF2-40B4-BE49-F238E27FC236}">
                    <a16:creationId xmlns:a16="http://schemas.microsoft.com/office/drawing/2014/main" id="{7EC6231D-E8B1-1B73-4C83-6183FA4624D7}"/>
                  </a:ext>
                </a:extLst>
              </p:cNvPr>
              <p:cNvSpPr/>
              <p:nvPr/>
            </p:nvSpPr>
            <p:spPr>
              <a:xfrm>
                <a:off x="1309687" y="238125"/>
                <a:ext cx="119062" cy="396875"/>
              </a:xfrm>
              <a:custGeom>
                <a:avLst/>
                <a:gdLst>
                  <a:gd name="connsiteX0" fmla="*/ 59531 w 119062"/>
                  <a:gd name="connsiteY0" fmla="*/ 0 h 396875"/>
                  <a:gd name="connsiteX1" fmla="*/ 59531 w 119062"/>
                  <a:gd name="connsiteY1" fmla="*/ 0 h 396875"/>
                  <a:gd name="connsiteX2" fmla="*/ 119063 w 119062"/>
                  <a:gd name="connsiteY2" fmla="*/ 59531 h 396875"/>
                  <a:gd name="connsiteX3" fmla="*/ 119063 w 119062"/>
                  <a:gd name="connsiteY3" fmla="*/ 337344 h 396875"/>
                  <a:gd name="connsiteX4" fmla="*/ 59531 w 119062"/>
                  <a:gd name="connsiteY4" fmla="*/ 396875 h 396875"/>
                  <a:gd name="connsiteX5" fmla="*/ 59531 w 119062"/>
                  <a:gd name="connsiteY5" fmla="*/ 396875 h 396875"/>
                  <a:gd name="connsiteX6" fmla="*/ 0 w 119062"/>
                  <a:gd name="connsiteY6" fmla="*/ 337344 h 396875"/>
                  <a:gd name="connsiteX7" fmla="*/ 0 w 119062"/>
                  <a:gd name="connsiteY7" fmla="*/ 59531 h 396875"/>
                  <a:gd name="connsiteX8" fmla="*/ 59531 w 119062"/>
                  <a:gd name="connsiteY8"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62" h="396875">
                    <a:moveTo>
                      <a:pt x="59531" y="0"/>
                    </a:moveTo>
                    <a:lnTo>
                      <a:pt x="59531" y="0"/>
                    </a:lnTo>
                    <a:cubicBezTo>
                      <a:pt x="99219" y="0"/>
                      <a:pt x="119063" y="19844"/>
                      <a:pt x="119063" y="59531"/>
                    </a:cubicBezTo>
                    <a:lnTo>
                      <a:pt x="119063" y="337344"/>
                    </a:lnTo>
                    <a:cubicBezTo>
                      <a:pt x="119063" y="377031"/>
                      <a:pt x="99219" y="396875"/>
                      <a:pt x="59531" y="396875"/>
                    </a:cubicBezTo>
                    <a:lnTo>
                      <a:pt x="59531" y="396875"/>
                    </a:lnTo>
                    <a:cubicBezTo>
                      <a:pt x="19844" y="396875"/>
                      <a:pt x="0" y="377031"/>
                      <a:pt x="0" y="337344"/>
                    </a:cubicBezTo>
                    <a:lnTo>
                      <a:pt x="0" y="59531"/>
                    </a:lnTo>
                    <a:cubicBezTo>
                      <a:pt x="0" y="19844"/>
                      <a:pt x="19844" y="0"/>
                      <a:pt x="59531" y="0"/>
                    </a:cubicBezTo>
                    <a:close/>
                  </a:path>
                </a:pathLst>
              </a:custGeom>
              <a:gradFill>
                <a:gsLst>
                  <a:gs pos="0">
                    <a:srgbClr val="329D86"/>
                  </a:gs>
                  <a:gs pos="100000">
                    <a:srgbClr val="4DC3C6"/>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98" name="任意多边形: 形状 117">
                <a:extLst>
                  <a:ext uri="{FF2B5EF4-FFF2-40B4-BE49-F238E27FC236}">
                    <a16:creationId xmlns:a16="http://schemas.microsoft.com/office/drawing/2014/main" id="{0CB4124C-FADB-6723-4B60-1041B78A31E5}"/>
                  </a:ext>
                </a:extLst>
              </p:cNvPr>
              <p:cNvSpPr/>
              <p:nvPr/>
            </p:nvSpPr>
            <p:spPr>
              <a:xfrm>
                <a:off x="238125" y="793749"/>
                <a:ext cx="1428750" cy="119062"/>
              </a:xfrm>
              <a:custGeom>
                <a:avLst/>
                <a:gdLst>
                  <a:gd name="connsiteX0" fmla="*/ 0 w 1428750"/>
                  <a:gd name="connsiteY0" fmla="*/ 0 h 119062"/>
                  <a:gd name="connsiteX1" fmla="*/ 1428750 w 1428750"/>
                  <a:gd name="connsiteY1" fmla="*/ 0 h 119062"/>
                  <a:gd name="connsiteX2" fmla="*/ 1428750 w 1428750"/>
                  <a:gd name="connsiteY2" fmla="*/ 119063 h 119062"/>
                  <a:gd name="connsiteX3" fmla="*/ 0 w 1428750"/>
                  <a:gd name="connsiteY3" fmla="*/ 119063 h 119062"/>
                </a:gdLst>
                <a:ahLst/>
                <a:cxnLst>
                  <a:cxn ang="0">
                    <a:pos x="connsiteX0" y="connsiteY0"/>
                  </a:cxn>
                  <a:cxn ang="0">
                    <a:pos x="connsiteX1" y="connsiteY1"/>
                  </a:cxn>
                  <a:cxn ang="0">
                    <a:pos x="connsiteX2" y="connsiteY2"/>
                  </a:cxn>
                  <a:cxn ang="0">
                    <a:pos x="connsiteX3" y="connsiteY3"/>
                  </a:cxn>
                </a:cxnLst>
                <a:rect l="l" t="t" r="r" b="b"/>
                <a:pathLst>
                  <a:path w="1428750" h="119062">
                    <a:moveTo>
                      <a:pt x="0" y="0"/>
                    </a:moveTo>
                    <a:lnTo>
                      <a:pt x="1428750" y="0"/>
                    </a:lnTo>
                    <a:lnTo>
                      <a:pt x="1428750" y="119063"/>
                    </a:lnTo>
                    <a:lnTo>
                      <a:pt x="0" y="119063"/>
                    </a:lnTo>
                    <a:close/>
                  </a:path>
                </a:pathLst>
              </a:custGeom>
              <a:gradFill>
                <a:gsLst>
                  <a:gs pos="0">
                    <a:srgbClr val="329D86"/>
                  </a:gs>
                  <a:gs pos="100000">
                    <a:srgbClr val="4DC3C6"/>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99" name="任意多边形: 形状 120">
                <a:extLst>
                  <a:ext uri="{FF2B5EF4-FFF2-40B4-BE49-F238E27FC236}">
                    <a16:creationId xmlns:a16="http://schemas.microsoft.com/office/drawing/2014/main" id="{8070F559-C5F6-AB50-856D-3DB25C917986}"/>
                  </a:ext>
                </a:extLst>
              </p:cNvPr>
              <p:cNvSpPr/>
              <p:nvPr/>
            </p:nvSpPr>
            <p:spPr>
              <a:xfrm>
                <a:off x="704682" y="1031927"/>
                <a:ext cx="557270" cy="401074"/>
              </a:xfrm>
              <a:custGeom>
                <a:avLst/>
                <a:gdLst>
                  <a:gd name="connsiteX0" fmla="*/ 540712 w 557270"/>
                  <a:gd name="connsiteY0" fmla="*/ 17410 h 401074"/>
                  <a:gd name="connsiteX1" fmla="*/ 456574 w 557270"/>
                  <a:gd name="connsiteY1" fmla="*/ 17410 h 401074"/>
                  <a:gd name="connsiteX2" fmla="*/ 214480 w 557270"/>
                  <a:gd name="connsiteY2" fmla="*/ 255535 h 401074"/>
                  <a:gd name="connsiteX3" fmla="*/ 111293 w 557270"/>
                  <a:gd name="connsiteY3" fmla="*/ 158698 h 401074"/>
                  <a:gd name="connsiteX4" fmla="*/ 30118 w 557270"/>
                  <a:gd name="connsiteY4" fmla="*/ 136370 h 401074"/>
                  <a:gd name="connsiteX5" fmla="*/ 7790 w 557270"/>
                  <a:gd name="connsiteY5" fmla="*/ 217546 h 401074"/>
                  <a:gd name="connsiteX6" fmla="*/ 27155 w 557270"/>
                  <a:gd name="connsiteY6" fmla="*/ 238073 h 401074"/>
                  <a:gd name="connsiteX7" fmla="*/ 172412 w 557270"/>
                  <a:gd name="connsiteY7" fmla="*/ 383329 h 401074"/>
                  <a:gd name="connsiteX8" fmla="*/ 255472 w 557270"/>
                  <a:gd name="connsiteY8" fmla="*/ 384406 h 401074"/>
                  <a:gd name="connsiteX9" fmla="*/ 256549 w 557270"/>
                  <a:gd name="connsiteY9" fmla="*/ 383329 h 401074"/>
                  <a:gd name="connsiteX10" fmla="*/ 540712 w 557270"/>
                  <a:gd name="connsiteY10" fmla="*/ 99166 h 401074"/>
                  <a:gd name="connsiteX11" fmla="*/ 540712 w 557270"/>
                  <a:gd name="connsiteY11" fmla="*/ 17410 h 4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270" h="401074">
                    <a:moveTo>
                      <a:pt x="540712" y="17410"/>
                    </a:moveTo>
                    <a:cubicBezTo>
                      <a:pt x="517469" y="-5803"/>
                      <a:pt x="479817" y="-5803"/>
                      <a:pt x="456574" y="17410"/>
                    </a:cubicBezTo>
                    <a:lnTo>
                      <a:pt x="214480" y="255535"/>
                    </a:lnTo>
                    <a:lnTo>
                      <a:pt x="111293" y="158698"/>
                    </a:lnTo>
                    <a:cubicBezTo>
                      <a:pt x="95042" y="130116"/>
                      <a:pt x="58699" y="120120"/>
                      <a:pt x="30118" y="136370"/>
                    </a:cubicBezTo>
                    <a:cubicBezTo>
                      <a:pt x="1536" y="152621"/>
                      <a:pt x="-8460" y="188964"/>
                      <a:pt x="7790" y="217546"/>
                    </a:cubicBezTo>
                    <a:cubicBezTo>
                      <a:pt x="12507" y="225841"/>
                      <a:pt x="19148" y="232881"/>
                      <a:pt x="27155" y="238073"/>
                    </a:cubicBezTo>
                    <a:lnTo>
                      <a:pt x="172412" y="383329"/>
                    </a:lnTo>
                    <a:cubicBezTo>
                      <a:pt x="195051" y="406563"/>
                      <a:pt x="232238" y="407045"/>
                      <a:pt x="255472" y="384406"/>
                    </a:cubicBezTo>
                    <a:cubicBezTo>
                      <a:pt x="255836" y="384052"/>
                      <a:pt x="256195" y="383693"/>
                      <a:pt x="256549" y="383329"/>
                    </a:cubicBezTo>
                    <a:lnTo>
                      <a:pt x="540712" y="99166"/>
                    </a:lnTo>
                    <a:cubicBezTo>
                      <a:pt x="562790" y="76386"/>
                      <a:pt x="562790" y="40191"/>
                      <a:pt x="540712" y="17410"/>
                    </a:cubicBezTo>
                    <a:close/>
                  </a:path>
                </a:pathLst>
              </a:custGeom>
              <a:gradFill>
                <a:gsLst>
                  <a:gs pos="0">
                    <a:srgbClr val="329D86"/>
                  </a:gs>
                  <a:gs pos="100000">
                    <a:srgbClr val="4DC3C6"/>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grpSp>
      </p:grpSp>
      <p:grpSp>
        <p:nvGrpSpPr>
          <p:cNvPr id="105" name="组合 104">
            <a:extLst>
              <a:ext uri="{FF2B5EF4-FFF2-40B4-BE49-F238E27FC236}">
                <a16:creationId xmlns:a16="http://schemas.microsoft.com/office/drawing/2014/main" id="{43797DA6-D6E9-61D8-E1A5-CD1AFC77F14C}"/>
              </a:ext>
            </a:extLst>
          </p:cNvPr>
          <p:cNvGrpSpPr/>
          <p:nvPr/>
        </p:nvGrpSpPr>
        <p:grpSpPr>
          <a:xfrm>
            <a:off x="3379075" y="2210834"/>
            <a:ext cx="2612351" cy="4098832"/>
            <a:chOff x="3437713" y="2202123"/>
            <a:chExt cx="2624644" cy="4118120"/>
          </a:xfrm>
        </p:grpSpPr>
        <p:grpSp>
          <p:nvGrpSpPr>
            <p:cNvPr id="77" name="组合 76">
              <a:extLst>
                <a:ext uri="{FF2B5EF4-FFF2-40B4-BE49-F238E27FC236}">
                  <a16:creationId xmlns:a16="http://schemas.microsoft.com/office/drawing/2014/main" id="{7BB1FEC7-3D52-910A-4AD0-730832A99C44}"/>
                </a:ext>
              </a:extLst>
            </p:cNvPr>
            <p:cNvGrpSpPr/>
            <p:nvPr/>
          </p:nvGrpSpPr>
          <p:grpSpPr>
            <a:xfrm>
              <a:off x="3437713" y="2202123"/>
              <a:ext cx="2624644" cy="4118120"/>
              <a:chOff x="3559696" y="2202123"/>
              <a:chExt cx="2624644" cy="4118120"/>
            </a:xfrm>
          </p:grpSpPr>
          <p:sp>
            <p:nvSpPr>
              <p:cNvPr id="47" name="矩形: 对角圆角 46">
                <a:extLst>
                  <a:ext uri="{FF2B5EF4-FFF2-40B4-BE49-F238E27FC236}">
                    <a16:creationId xmlns:a16="http://schemas.microsoft.com/office/drawing/2014/main" id="{0F9DC9F4-B3EE-B1CA-AC2C-FA3F46DEF82C}"/>
                  </a:ext>
                </a:extLst>
              </p:cNvPr>
              <p:cNvSpPr/>
              <p:nvPr/>
            </p:nvSpPr>
            <p:spPr>
              <a:xfrm>
                <a:off x="3559696" y="2202123"/>
                <a:ext cx="2624644" cy="4118120"/>
              </a:xfrm>
              <a:prstGeom prst="round2DiagRect">
                <a:avLst/>
              </a:prstGeom>
              <a:solidFill>
                <a:schemeClr val="bg1"/>
              </a:solidFill>
              <a:ln w="19050">
                <a:gradFill>
                  <a:gsLst>
                    <a:gs pos="0">
                      <a:srgbClr val="FF8542"/>
                    </a:gs>
                    <a:gs pos="100000">
                      <a:srgbClr val="FFBD6B"/>
                    </a:gs>
                  </a:gsLst>
                  <a:lin ang="5400000" scaled="1"/>
                </a:gradFill>
              </a:ln>
              <a:effectLst>
                <a:outerShdw blurRad="50800" dist="38100" dir="2700000" algn="tl" rotWithShape="0">
                  <a:schemeClr val="tx1">
                    <a:lumMod val="50000"/>
                    <a:lumOff val="50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508F0E0B-E812-323B-0EBE-86A411B63F4F}"/>
                  </a:ext>
                </a:extLst>
              </p:cNvPr>
              <p:cNvGrpSpPr/>
              <p:nvPr/>
            </p:nvGrpSpPr>
            <p:grpSpPr>
              <a:xfrm>
                <a:off x="4129068" y="2207268"/>
                <a:ext cx="1485900" cy="1429646"/>
                <a:chOff x="1239471" y="1808854"/>
                <a:chExt cx="1485900" cy="1429646"/>
              </a:xfrm>
            </p:grpSpPr>
            <p:sp>
              <p:nvSpPr>
                <p:cNvPr id="56" name="流程图: 延期 55">
                  <a:extLst>
                    <a:ext uri="{FF2B5EF4-FFF2-40B4-BE49-F238E27FC236}">
                      <a16:creationId xmlns:a16="http://schemas.microsoft.com/office/drawing/2014/main" id="{EF534B4F-E31B-BCD5-0B63-1DC8CF837E33}"/>
                    </a:ext>
                  </a:extLst>
                </p:cNvPr>
                <p:cNvSpPr/>
                <p:nvPr/>
              </p:nvSpPr>
              <p:spPr>
                <a:xfrm rot="5400000">
                  <a:off x="1267598" y="1780727"/>
                  <a:ext cx="1429646" cy="1485900"/>
                </a:xfrm>
                <a:prstGeom prst="flowChartDelay">
                  <a:avLst/>
                </a:prstGeom>
                <a:gradFill flip="none" rotWithShape="1">
                  <a:gsLst>
                    <a:gs pos="2000">
                      <a:srgbClr val="FF8542"/>
                    </a:gs>
                    <a:gs pos="100000">
                      <a:srgbClr val="FFBD6B"/>
                    </a:gs>
                  </a:gsLst>
                  <a:lin ang="13500000" scaled="1"/>
                  <a:tileRect/>
                </a:gradFill>
                <a:ln w="25400">
                  <a:noFill/>
                </a:ln>
                <a:effectLst>
                  <a:outerShdw blurRad="190500" dist="635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b="1" dirty="0">
                    <a:solidFill>
                      <a:srgbClr val="FEFABC"/>
                    </a:solidFill>
                    <a:latin typeface="阿里巴巴普惠体" panose="00020600040101010101" pitchFamily="18" charset="-122"/>
                    <a:ea typeface="思源黑体 Normal" panose="020B0400000000000000" pitchFamily="34" charset="-122"/>
                  </a:endParaRPr>
                </a:p>
              </p:txBody>
            </p:sp>
            <p:grpSp>
              <p:nvGrpSpPr>
                <p:cNvPr id="57" name="组合 56">
                  <a:extLst>
                    <a:ext uri="{FF2B5EF4-FFF2-40B4-BE49-F238E27FC236}">
                      <a16:creationId xmlns:a16="http://schemas.microsoft.com/office/drawing/2014/main" id="{DA4F3628-0427-8FD4-C033-1F4012758C2A}"/>
                    </a:ext>
                  </a:extLst>
                </p:cNvPr>
                <p:cNvGrpSpPr/>
                <p:nvPr/>
              </p:nvGrpSpPr>
              <p:grpSpPr>
                <a:xfrm>
                  <a:off x="1420517" y="1911489"/>
                  <a:ext cx="1123809" cy="1123809"/>
                  <a:chOff x="1417427" y="2248355"/>
                  <a:chExt cx="964178" cy="964178"/>
                </a:xfrm>
              </p:grpSpPr>
              <p:sp>
                <p:nvSpPr>
                  <p:cNvPr id="58" name="椭圆 57">
                    <a:extLst>
                      <a:ext uri="{FF2B5EF4-FFF2-40B4-BE49-F238E27FC236}">
                        <a16:creationId xmlns:a16="http://schemas.microsoft.com/office/drawing/2014/main" id="{24DA5190-C428-F1D2-6BD4-EF77469C4801}"/>
                      </a:ext>
                    </a:extLst>
                  </p:cNvPr>
                  <p:cNvSpPr/>
                  <p:nvPr/>
                </p:nvSpPr>
                <p:spPr>
                  <a:xfrm>
                    <a:off x="1417427" y="2248355"/>
                    <a:ext cx="964178" cy="9641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3E29A809-97AD-9A8B-1C15-079A3E36FA16}"/>
                      </a:ext>
                    </a:extLst>
                  </p:cNvPr>
                  <p:cNvSpPr/>
                  <p:nvPr/>
                </p:nvSpPr>
                <p:spPr>
                  <a:xfrm>
                    <a:off x="1549906" y="2380834"/>
                    <a:ext cx="699220" cy="699220"/>
                  </a:xfrm>
                  <a:prstGeom prst="ellipse">
                    <a:avLst/>
                  </a:prstGeom>
                  <a:noFill/>
                  <a:ln>
                    <a:gradFill>
                      <a:gsLst>
                        <a:gs pos="0">
                          <a:srgbClr val="FFBD6B"/>
                        </a:gs>
                        <a:gs pos="100000">
                          <a:srgbClr val="FF8542"/>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0" name="文本框 49">
                <a:extLst>
                  <a:ext uri="{FF2B5EF4-FFF2-40B4-BE49-F238E27FC236}">
                    <a16:creationId xmlns:a16="http://schemas.microsoft.com/office/drawing/2014/main" id="{E07B0EA0-42B5-FFAA-812D-F2ECD255562E}"/>
                  </a:ext>
                </a:extLst>
              </p:cNvPr>
              <p:cNvSpPr txBox="1"/>
              <p:nvPr/>
            </p:nvSpPr>
            <p:spPr>
              <a:xfrm>
                <a:off x="3756483" y="3996421"/>
                <a:ext cx="2231071"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工作职责概述</a:t>
                </a:r>
              </a:p>
            </p:txBody>
          </p:sp>
          <p:sp>
            <p:nvSpPr>
              <p:cNvPr id="51" name="文本框 50">
                <a:extLst>
                  <a:ext uri="{FF2B5EF4-FFF2-40B4-BE49-F238E27FC236}">
                    <a16:creationId xmlns:a16="http://schemas.microsoft.com/office/drawing/2014/main" id="{07756E67-C079-D7B9-7F63-D6F49ED3DDAF}"/>
                  </a:ext>
                </a:extLst>
              </p:cNvPr>
              <p:cNvSpPr txBox="1"/>
              <p:nvPr/>
            </p:nvSpPr>
            <p:spPr>
              <a:xfrm>
                <a:off x="3917940" y="4659597"/>
                <a:ext cx="1908157" cy="1444819"/>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a:t>
                </a:r>
                <a:endParaRPr lang="en-US" altLang="zh-CN"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nvGrpSpPr>
              <p:cNvPr id="52" name="组合 51">
                <a:extLst>
                  <a:ext uri="{FF2B5EF4-FFF2-40B4-BE49-F238E27FC236}">
                    <a16:creationId xmlns:a16="http://schemas.microsoft.com/office/drawing/2014/main" id="{8137A0A4-E735-73E5-7367-B78E9CC5B901}"/>
                  </a:ext>
                </a:extLst>
              </p:cNvPr>
              <p:cNvGrpSpPr/>
              <p:nvPr/>
            </p:nvGrpSpPr>
            <p:grpSpPr>
              <a:xfrm>
                <a:off x="4466013" y="4569753"/>
                <a:ext cx="812010" cy="45720"/>
                <a:chOff x="2544326" y="-1006320"/>
                <a:chExt cx="689412" cy="0"/>
              </a:xfrm>
            </p:grpSpPr>
            <p:cxnSp>
              <p:nvCxnSpPr>
                <p:cNvPr id="53" name="直接连接符 52">
                  <a:extLst>
                    <a:ext uri="{FF2B5EF4-FFF2-40B4-BE49-F238E27FC236}">
                      <a16:creationId xmlns:a16="http://schemas.microsoft.com/office/drawing/2014/main" id="{56EFBD7B-18AD-089E-E01F-FCED2610EB2A}"/>
                    </a:ext>
                  </a:extLst>
                </p:cNvPr>
                <p:cNvCxnSpPr>
                  <a:cxnSpLocks/>
                </p:cNvCxnSpPr>
                <p:nvPr/>
              </p:nvCxnSpPr>
              <p:spPr>
                <a:xfrm>
                  <a:off x="2725371" y="-1006320"/>
                  <a:ext cx="322914" cy="0"/>
                </a:xfrm>
                <a:prstGeom prst="line">
                  <a:avLst/>
                </a:prstGeom>
                <a:ln w="31750">
                  <a:solidFill>
                    <a:srgbClr val="FF854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5FDE3FE-7A25-EEAF-62DC-F2862416EF4E}"/>
                    </a:ext>
                  </a:extLst>
                </p:cNvPr>
                <p:cNvCxnSpPr>
                  <a:cxnSpLocks/>
                </p:cNvCxnSpPr>
                <p:nvPr/>
              </p:nvCxnSpPr>
              <p:spPr>
                <a:xfrm>
                  <a:off x="3070652" y="-1006320"/>
                  <a:ext cx="163086" cy="0"/>
                </a:xfrm>
                <a:prstGeom prst="line">
                  <a:avLst/>
                </a:prstGeom>
                <a:ln w="31750">
                  <a:solidFill>
                    <a:srgbClr val="FF8542"/>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E077AF-29B5-03B0-5847-10B3EA2C8A92}"/>
                    </a:ext>
                  </a:extLst>
                </p:cNvPr>
                <p:cNvCxnSpPr>
                  <a:cxnSpLocks/>
                </p:cNvCxnSpPr>
                <p:nvPr/>
              </p:nvCxnSpPr>
              <p:spPr>
                <a:xfrm>
                  <a:off x="2544326" y="-1006320"/>
                  <a:ext cx="158393" cy="0"/>
                </a:xfrm>
                <a:prstGeom prst="line">
                  <a:avLst/>
                </a:prstGeom>
                <a:ln w="31750">
                  <a:solidFill>
                    <a:srgbClr val="FF8542"/>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00" name="图形 37">
              <a:extLst>
                <a:ext uri="{FF2B5EF4-FFF2-40B4-BE49-F238E27FC236}">
                  <a16:creationId xmlns:a16="http://schemas.microsoft.com/office/drawing/2014/main" id="{E5D08471-2CFD-038B-0161-B5DB81A25175}"/>
                </a:ext>
              </a:extLst>
            </p:cNvPr>
            <p:cNvGrpSpPr>
              <a:grpSpLocks/>
            </p:cNvGrpSpPr>
            <p:nvPr/>
          </p:nvGrpSpPr>
          <p:grpSpPr>
            <a:xfrm>
              <a:off x="4508960" y="2632862"/>
              <a:ext cx="500459" cy="500459"/>
              <a:chOff x="0" y="0"/>
              <a:chExt cx="1905000" cy="1905000"/>
            </a:xfrm>
            <a:solidFill>
              <a:schemeClr val="tx1">
                <a:lumMod val="75000"/>
                <a:lumOff val="25000"/>
              </a:schemeClr>
            </a:solidFill>
          </p:grpSpPr>
          <p:sp>
            <p:nvSpPr>
              <p:cNvPr id="101" name="任意多边形: 形状 101">
                <a:extLst>
                  <a:ext uri="{FF2B5EF4-FFF2-40B4-BE49-F238E27FC236}">
                    <a16:creationId xmlns:a16="http://schemas.microsoft.com/office/drawing/2014/main" id="{84BB484A-77F8-4126-AE61-C541989325C6}"/>
                  </a:ext>
                </a:extLst>
              </p:cNvPr>
              <p:cNvSpPr/>
              <p:nvPr/>
            </p:nvSpPr>
            <p:spPr>
              <a:xfrm>
                <a:off x="476250" y="635000"/>
                <a:ext cx="714375" cy="119062"/>
              </a:xfrm>
              <a:custGeom>
                <a:avLst/>
                <a:gdLst>
                  <a:gd name="connsiteX0" fmla="*/ 56356 w 714375"/>
                  <a:gd name="connsiteY0" fmla="*/ 0 h 119062"/>
                  <a:gd name="connsiteX1" fmla="*/ 658019 w 714375"/>
                  <a:gd name="connsiteY1" fmla="*/ 0 h 119062"/>
                  <a:gd name="connsiteX2" fmla="*/ 714375 w 714375"/>
                  <a:gd name="connsiteY2" fmla="*/ 56356 h 119062"/>
                  <a:gd name="connsiteX3" fmla="*/ 714375 w 714375"/>
                  <a:gd name="connsiteY3" fmla="*/ 62706 h 119062"/>
                  <a:gd name="connsiteX4" fmla="*/ 658019 w 714375"/>
                  <a:gd name="connsiteY4" fmla="*/ 119063 h 119062"/>
                  <a:gd name="connsiteX5" fmla="*/ 56356 w 714375"/>
                  <a:gd name="connsiteY5" fmla="*/ 119063 h 119062"/>
                  <a:gd name="connsiteX6" fmla="*/ 0 w 714375"/>
                  <a:gd name="connsiteY6" fmla="*/ 62706 h 119062"/>
                  <a:gd name="connsiteX7" fmla="*/ 0 w 714375"/>
                  <a:gd name="connsiteY7" fmla="*/ 56356 h 119062"/>
                  <a:gd name="connsiteX8" fmla="*/ 56356 w 714375"/>
                  <a:gd name="connsiteY8" fmla="*/ 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119062">
                    <a:moveTo>
                      <a:pt x="56356" y="0"/>
                    </a:moveTo>
                    <a:lnTo>
                      <a:pt x="658019" y="0"/>
                    </a:lnTo>
                    <a:cubicBezTo>
                      <a:pt x="695590" y="0"/>
                      <a:pt x="714375" y="18785"/>
                      <a:pt x="714375" y="56356"/>
                    </a:cubicBezTo>
                    <a:lnTo>
                      <a:pt x="714375" y="62706"/>
                    </a:lnTo>
                    <a:cubicBezTo>
                      <a:pt x="714375" y="100277"/>
                      <a:pt x="695590" y="119063"/>
                      <a:pt x="658019" y="119063"/>
                    </a:cubicBezTo>
                    <a:lnTo>
                      <a:pt x="56356" y="119063"/>
                    </a:lnTo>
                    <a:cubicBezTo>
                      <a:pt x="18785" y="119063"/>
                      <a:pt x="0" y="100277"/>
                      <a:pt x="0" y="62706"/>
                    </a:cubicBezTo>
                    <a:lnTo>
                      <a:pt x="0" y="56356"/>
                    </a:lnTo>
                    <a:cubicBezTo>
                      <a:pt x="0" y="18785"/>
                      <a:pt x="18785" y="0"/>
                      <a:pt x="56356" y="0"/>
                    </a:cubicBezTo>
                    <a:close/>
                  </a:path>
                </a:pathLst>
              </a:custGeom>
              <a:gradFill>
                <a:gsLst>
                  <a:gs pos="0">
                    <a:srgbClr val="FF8542"/>
                  </a:gs>
                  <a:gs pos="100000">
                    <a:srgbClr val="FFBD6B"/>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102" name="任意多边形: 形状 102">
                <a:extLst>
                  <a:ext uri="{FF2B5EF4-FFF2-40B4-BE49-F238E27FC236}">
                    <a16:creationId xmlns:a16="http://schemas.microsoft.com/office/drawing/2014/main" id="{43E1661C-4D2C-5B22-46FB-14751FB4AD10}"/>
                  </a:ext>
                </a:extLst>
              </p:cNvPr>
              <p:cNvSpPr/>
              <p:nvPr/>
            </p:nvSpPr>
            <p:spPr>
              <a:xfrm>
                <a:off x="476250" y="952500"/>
                <a:ext cx="476250" cy="119062"/>
              </a:xfrm>
              <a:custGeom>
                <a:avLst/>
                <a:gdLst>
                  <a:gd name="connsiteX0" fmla="*/ 421481 w 476250"/>
                  <a:gd name="connsiteY0" fmla="*/ 0 h 119062"/>
                  <a:gd name="connsiteX1" fmla="*/ 54769 w 476250"/>
                  <a:gd name="connsiteY1" fmla="*/ 0 h 119062"/>
                  <a:gd name="connsiteX2" fmla="*/ 0 w 476250"/>
                  <a:gd name="connsiteY2" fmla="*/ 54769 h 119062"/>
                  <a:gd name="connsiteX3" fmla="*/ 0 w 476250"/>
                  <a:gd name="connsiteY3" fmla="*/ 64294 h 119062"/>
                  <a:gd name="connsiteX4" fmla="*/ 54769 w 476250"/>
                  <a:gd name="connsiteY4" fmla="*/ 119063 h 119062"/>
                  <a:gd name="connsiteX5" fmla="*/ 421481 w 476250"/>
                  <a:gd name="connsiteY5" fmla="*/ 119063 h 119062"/>
                  <a:gd name="connsiteX6" fmla="*/ 476250 w 476250"/>
                  <a:gd name="connsiteY6" fmla="*/ 64294 h 119062"/>
                  <a:gd name="connsiteX7" fmla="*/ 476250 w 476250"/>
                  <a:gd name="connsiteY7" fmla="*/ 54769 h 119062"/>
                  <a:gd name="connsiteX8" fmla="*/ 421481 w 476250"/>
                  <a:gd name="connsiteY8" fmla="*/ 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119062">
                    <a:moveTo>
                      <a:pt x="421481" y="0"/>
                    </a:moveTo>
                    <a:lnTo>
                      <a:pt x="54769" y="0"/>
                    </a:lnTo>
                    <a:cubicBezTo>
                      <a:pt x="24521" y="0"/>
                      <a:pt x="0" y="24521"/>
                      <a:pt x="0" y="54769"/>
                    </a:cubicBezTo>
                    <a:lnTo>
                      <a:pt x="0" y="64294"/>
                    </a:lnTo>
                    <a:cubicBezTo>
                      <a:pt x="0" y="94542"/>
                      <a:pt x="24521" y="119063"/>
                      <a:pt x="54769" y="119063"/>
                    </a:cubicBezTo>
                    <a:lnTo>
                      <a:pt x="421481" y="119063"/>
                    </a:lnTo>
                    <a:cubicBezTo>
                      <a:pt x="451729" y="119063"/>
                      <a:pt x="476250" y="94542"/>
                      <a:pt x="476250" y="64294"/>
                    </a:cubicBezTo>
                    <a:lnTo>
                      <a:pt x="476250" y="54769"/>
                    </a:lnTo>
                    <a:cubicBezTo>
                      <a:pt x="476250" y="24521"/>
                      <a:pt x="451729" y="0"/>
                      <a:pt x="421481" y="0"/>
                    </a:cubicBezTo>
                    <a:close/>
                  </a:path>
                </a:pathLst>
              </a:custGeom>
              <a:gradFill>
                <a:gsLst>
                  <a:gs pos="0">
                    <a:srgbClr val="FF8542"/>
                  </a:gs>
                  <a:gs pos="100000">
                    <a:srgbClr val="FFBD6B"/>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103" name="任意多边形: 形状 103">
                <a:extLst>
                  <a:ext uri="{FF2B5EF4-FFF2-40B4-BE49-F238E27FC236}">
                    <a16:creationId xmlns:a16="http://schemas.microsoft.com/office/drawing/2014/main" id="{2FCB2744-AF7A-C59D-5170-F798C8E7DDEB}"/>
                  </a:ext>
                </a:extLst>
              </p:cNvPr>
              <p:cNvSpPr/>
              <p:nvPr/>
            </p:nvSpPr>
            <p:spPr>
              <a:xfrm>
                <a:off x="238125" y="238125"/>
                <a:ext cx="1190625" cy="1428750"/>
              </a:xfrm>
              <a:custGeom>
                <a:avLst/>
                <a:gdLst>
                  <a:gd name="connsiteX0" fmla="*/ 119063 w 1190625"/>
                  <a:gd name="connsiteY0" fmla="*/ 1309688 h 1428750"/>
                  <a:gd name="connsiteX1" fmla="*/ 119063 w 1190625"/>
                  <a:gd name="connsiteY1" fmla="*/ 119063 h 1428750"/>
                  <a:gd name="connsiteX2" fmla="*/ 1071563 w 1190625"/>
                  <a:gd name="connsiteY2" fmla="*/ 119063 h 1428750"/>
                  <a:gd name="connsiteX3" fmla="*/ 1071563 w 1190625"/>
                  <a:gd name="connsiteY3" fmla="*/ 575469 h 1428750"/>
                  <a:gd name="connsiteX4" fmla="*/ 1131094 w 1190625"/>
                  <a:gd name="connsiteY4" fmla="*/ 635000 h 1428750"/>
                  <a:gd name="connsiteX5" fmla="*/ 1190625 w 1190625"/>
                  <a:gd name="connsiteY5" fmla="*/ 575469 h 1428750"/>
                  <a:gd name="connsiteX6" fmla="*/ 1190625 w 1190625"/>
                  <a:gd name="connsiteY6" fmla="*/ 79375 h 1428750"/>
                  <a:gd name="connsiteX7" fmla="*/ 1111250 w 1190625"/>
                  <a:gd name="connsiteY7" fmla="*/ 0 h 1428750"/>
                  <a:gd name="connsiteX8" fmla="*/ 79375 w 1190625"/>
                  <a:gd name="connsiteY8" fmla="*/ 0 h 1428750"/>
                  <a:gd name="connsiteX9" fmla="*/ 0 w 1190625"/>
                  <a:gd name="connsiteY9" fmla="*/ 79375 h 1428750"/>
                  <a:gd name="connsiteX10" fmla="*/ 0 w 1190625"/>
                  <a:gd name="connsiteY10" fmla="*/ 1349375 h 1428750"/>
                  <a:gd name="connsiteX11" fmla="*/ 79375 w 1190625"/>
                  <a:gd name="connsiteY11" fmla="*/ 1428750 h 1428750"/>
                  <a:gd name="connsiteX12" fmla="*/ 654844 w 1190625"/>
                  <a:gd name="connsiteY12" fmla="*/ 1428750 h 1428750"/>
                  <a:gd name="connsiteX13" fmla="*/ 714375 w 1190625"/>
                  <a:gd name="connsiteY13" fmla="*/ 1369219 h 1428750"/>
                  <a:gd name="connsiteX14" fmla="*/ 654844 w 1190625"/>
                  <a:gd name="connsiteY14" fmla="*/ 1309688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0625" h="1428750">
                    <a:moveTo>
                      <a:pt x="119063" y="1309688"/>
                    </a:moveTo>
                    <a:lnTo>
                      <a:pt x="119063" y="119063"/>
                    </a:lnTo>
                    <a:lnTo>
                      <a:pt x="1071563" y="119063"/>
                    </a:lnTo>
                    <a:lnTo>
                      <a:pt x="1071563" y="575469"/>
                    </a:lnTo>
                    <a:cubicBezTo>
                      <a:pt x="1071990" y="608168"/>
                      <a:pt x="1098394" y="634573"/>
                      <a:pt x="1131094" y="635000"/>
                    </a:cubicBezTo>
                    <a:cubicBezTo>
                      <a:pt x="1163793" y="634573"/>
                      <a:pt x="1190198" y="608168"/>
                      <a:pt x="1190625" y="575469"/>
                    </a:cubicBezTo>
                    <a:lnTo>
                      <a:pt x="1190625" y="79375"/>
                    </a:lnTo>
                    <a:cubicBezTo>
                      <a:pt x="1190625" y="35537"/>
                      <a:pt x="1155088" y="0"/>
                      <a:pt x="1111250" y="0"/>
                    </a:cubicBezTo>
                    <a:lnTo>
                      <a:pt x="79375" y="0"/>
                    </a:lnTo>
                    <a:cubicBezTo>
                      <a:pt x="35537" y="0"/>
                      <a:pt x="0" y="35537"/>
                      <a:pt x="0" y="79375"/>
                    </a:cubicBezTo>
                    <a:lnTo>
                      <a:pt x="0" y="1349375"/>
                    </a:lnTo>
                    <a:cubicBezTo>
                      <a:pt x="0" y="1393213"/>
                      <a:pt x="35537" y="1428750"/>
                      <a:pt x="79375" y="1428750"/>
                    </a:cubicBezTo>
                    <a:lnTo>
                      <a:pt x="654844" y="1428750"/>
                    </a:lnTo>
                    <a:cubicBezTo>
                      <a:pt x="687543" y="1428323"/>
                      <a:pt x="713948" y="1401918"/>
                      <a:pt x="714375" y="1369219"/>
                    </a:cubicBezTo>
                    <a:cubicBezTo>
                      <a:pt x="713948" y="1336519"/>
                      <a:pt x="687543" y="1310115"/>
                      <a:pt x="654844" y="1309688"/>
                    </a:cubicBezTo>
                    <a:close/>
                  </a:path>
                </a:pathLst>
              </a:custGeom>
              <a:gradFill>
                <a:gsLst>
                  <a:gs pos="0">
                    <a:srgbClr val="FF8542"/>
                  </a:gs>
                  <a:gs pos="100000">
                    <a:srgbClr val="FFBD6B"/>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sp>
            <p:nvSpPr>
              <p:cNvPr id="104" name="任意多边形: 形状 104">
                <a:extLst>
                  <a:ext uri="{FF2B5EF4-FFF2-40B4-BE49-F238E27FC236}">
                    <a16:creationId xmlns:a16="http://schemas.microsoft.com/office/drawing/2014/main" id="{C9ADF136-B10F-EF01-624E-919044C49B20}"/>
                  </a:ext>
                </a:extLst>
              </p:cNvPr>
              <p:cNvSpPr/>
              <p:nvPr/>
            </p:nvSpPr>
            <p:spPr>
              <a:xfrm>
                <a:off x="1038739" y="951729"/>
                <a:ext cx="621260" cy="715154"/>
              </a:xfrm>
              <a:custGeom>
                <a:avLst/>
                <a:gdLst>
                  <a:gd name="connsiteX0" fmla="*/ 450336 w 621260"/>
                  <a:gd name="connsiteY0" fmla="*/ 430983 h 715154"/>
                  <a:gd name="connsiteX1" fmla="*/ 503476 w 621260"/>
                  <a:gd name="connsiteY1" fmla="*/ 98442 h 715154"/>
                  <a:gd name="connsiteX2" fmla="*/ 170936 w 621260"/>
                  <a:gd name="connsiteY2" fmla="*/ 45302 h 715154"/>
                  <a:gd name="connsiteX3" fmla="*/ 117796 w 621260"/>
                  <a:gd name="connsiteY3" fmla="*/ 377842 h 715154"/>
                  <a:gd name="connsiteX4" fmla="*/ 170936 w 621260"/>
                  <a:gd name="connsiteY4" fmla="*/ 430983 h 715154"/>
                  <a:gd name="connsiteX5" fmla="*/ 1073 w 621260"/>
                  <a:gd name="connsiteY5" fmla="*/ 645295 h 715154"/>
                  <a:gd name="connsiteX6" fmla="*/ 47626 w 621260"/>
                  <a:gd name="connsiteY6" fmla="*/ 714092 h 715154"/>
                  <a:gd name="connsiteX7" fmla="*/ 59811 w 621260"/>
                  <a:gd name="connsiteY7" fmla="*/ 715145 h 715154"/>
                  <a:gd name="connsiteX8" fmla="*/ 117755 w 621260"/>
                  <a:gd name="connsiteY8" fmla="*/ 669108 h 715154"/>
                  <a:gd name="connsiteX9" fmla="*/ 357265 w 621260"/>
                  <a:gd name="connsiteY9" fmla="*/ 522856 h 715154"/>
                  <a:gd name="connsiteX10" fmla="*/ 503517 w 621260"/>
                  <a:gd name="connsiteY10" fmla="*/ 669108 h 715154"/>
                  <a:gd name="connsiteX11" fmla="*/ 561461 w 621260"/>
                  <a:gd name="connsiteY11" fmla="*/ 715145 h 715154"/>
                  <a:gd name="connsiteX12" fmla="*/ 621251 w 621260"/>
                  <a:gd name="connsiteY12" fmla="*/ 657480 h 715154"/>
                  <a:gd name="connsiteX13" fmla="*/ 620198 w 621260"/>
                  <a:gd name="connsiteY13" fmla="*/ 645295 h 715154"/>
                  <a:gd name="connsiteX14" fmla="*/ 450336 w 621260"/>
                  <a:gd name="connsiteY14" fmla="*/ 430983 h 715154"/>
                  <a:gd name="connsiteX15" fmla="*/ 310636 w 621260"/>
                  <a:gd name="connsiteY15" fmla="*/ 119833 h 715154"/>
                  <a:gd name="connsiteX16" fmla="*/ 429698 w 621260"/>
                  <a:gd name="connsiteY16" fmla="*/ 238895 h 715154"/>
                  <a:gd name="connsiteX17" fmla="*/ 310636 w 621260"/>
                  <a:gd name="connsiteY17" fmla="*/ 357958 h 715154"/>
                  <a:gd name="connsiteX18" fmla="*/ 191573 w 621260"/>
                  <a:gd name="connsiteY18" fmla="*/ 238895 h 715154"/>
                  <a:gd name="connsiteX19" fmla="*/ 310636 w 621260"/>
                  <a:gd name="connsiteY19" fmla="*/ 119833 h 7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1260" h="715154">
                    <a:moveTo>
                      <a:pt x="450336" y="430983"/>
                    </a:moveTo>
                    <a:cubicBezTo>
                      <a:pt x="556839" y="353828"/>
                      <a:pt x="580631" y="204945"/>
                      <a:pt x="503476" y="98442"/>
                    </a:cubicBezTo>
                    <a:cubicBezTo>
                      <a:pt x="426322" y="-8061"/>
                      <a:pt x="277439" y="-31852"/>
                      <a:pt x="170936" y="45302"/>
                    </a:cubicBezTo>
                    <a:cubicBezTo>
                      <a:pt x="64433" y="122456"/>
                      <a:pt x="40641" y="271339"/>
                      <a:pt x="117796" y="377842"/>
                    </a:cubicBezTo>
                    <a:cubicBezTo>
                      <a:pt x="132585" y="398257"/>
                      <a:pt x="150521" y="416194"/>
                      <a:pt x="170936" y="430983"/>
                    </a:cubicBezTo>
                    <a:cubicBezTo>
                      <a:pt x="84875" y="473126"/>
                      <a:pt x="22452" y="551885"/>
                      <a:pt x="1073" y="645295"/>
                    </a:cubicBezTo>
                    <a:cubicBezTo>
                      <a:pt x="-5069" y="677148"/>
                      <a:pt x="15773" y="707950"/>
                      <a:pt x="47626" y="714092"/>
                    </a:cubicBezTo>
                    <a:cubicBezTo>
                      <a:pt x="51640" y="714866"/>
                      <a:pt x="55724" y="715219"/>
                      <a:pt x="59811" y="715145"/>
                    </a:cubicBezTo>
                    <a:cubicBezTo>
                      <a:pt x="87477" y="715127"/>
                      <a:pt x="111484" y="696053"/>
                      <a:pt x="117755" y="669108"/>
                    </a:cubicBezTo>
                    <a:cubicBezTo>
                      <a:pt x="143507" y="562582"/>
                      <a:pt x="250740" y="497103"/>
                      <a:pt x="357265" y="522856"/>
                    </a:cubicBezTo>
                    <a:cubicBezTo>
                      <a:pt x="429577" y="540337"/>
                      <a:pt x="486036" y="596796"/>
                      <a:pt x="503517" y="669108"/>
                    </a:cubicBezTo>
                    <a:cubicBezTo>
                      <a:pt x="509788" y="696053"/>
                      <a:pt x="533795" y="715128"/>
                      <a:pt x="561461" y="715145"/>
                    </a:cubicBezTo>
                    <a:cubicBezTo>
                      <a:pt x="593895" y="715732"/>
                      <a:pt x="620665" y="689914"/>
                      <a:pt x="621251" y="657480"/>
                    </a:cubicBezTo>
                    <a:cubicBezTo>
                      <a:pt x="621325" y="653393"/>
                      <a:pt x="620972" y="649309"/>
                      <a:pt x="620198" y="645295"/>
                    </a:cubicBezTo>
                    <a:cubicBezTo>
                      <a:pt x="598820" y="551885"/>
                      <a:pt x="536397" y="473127"/>
                      <a:pt x="450336" y="430983"/>
                    </a:cubicBezTo>
                    <a:close/>
                    <a:moveTo>
                      <a:pt x="310636" y="119833"/>
                    </a:moveTo>
                    <a:cubicBezTo>
                      <a:pt x="376392" y="119833"/>
                      <a:pt x="429698" y="173139"/>
                      <a:pt x="429698" y="238895"/>
                    </a:cubicBezTo>
                    <a:cubicBezTo>
                      <a:pt x="429698" y="304652"/>
                      <a:pt x="376392" y="357958"/>
                      <a:pt x="310636" y="357958"/>
                    </a:cubicBezTo>
                    <a:cubicBezTo>
                      <a:pt x="244879" y="357958"/>
                      <a:pt x="191573" y="304652"/>
                      <a:pt x="191573" y="238895"/>
                    </a:cubicBezTo>
                    <a:cubicBezTo>
                      <a:pt x="191573" y="173139"/>
                      <a:pt x="244879" y="119833"/>
                      <a:pt x="310636" y="119833"/>
                    </a:cubicBezTo>
                    <a:close/>
                  </a:path>
                </a:pathLst>
              </a:custGeom>
              <a:gradFill>
                <a:gsLst>
                  <a:gs pos="0">
                    <a:srgbClr val="FF8542"/>
                  </a:gs>
                  <a:gs pos="100000">
                    <a:srgbClr val="FFBD6B"/>
                  </a:gs>
                </a:gsLst>
                <a:lin ang="5400000" scaled="1"/>
              </a:gradFill>
              <a:ln w="12700">
                <a:miter lim="400000"/>
              </a:ln>
            </p:spPr>
            <p:txBody>
              <a:bodyPr lIns="45719" rIns="45719"/>
              <a:lstStyle/>
              <a:p>
                <a:endParaRPr lang="zh-CN" altLang="en-US" kern="0" dirty="0">
                  <a:solidFill>
                    <a:srgbClr val="7D7D7D"/>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endParaRPr>
              </a:p>
            </p:txBody>
          </p:sp>
        </p:grpSp>
      </p:grpSp>
      <p:pic>
        <p:nvPicPr>
          <p:cNvPr id="75" name="图片 74">
            <a:extLst>
              <a:ext uri="{FF2B5EF4-FFF2-40B4-BE49-F238E27FC236}">
                <a16:creationId xmlns:a16="http://schemas.microsoft.com/office/drawing/2014/main" id="{2E4A043C-27E2-0301-379A-11B3B6C5853D}"/>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99704" l="0" r="80564">
                        <a14:foregroundMark x1="11442" y1="61599" x2="20167" y2="64265"/>
                        <a14:foregroundMark x1="20167" y1="64265" x2="29415" y2="61550"/>
                        <a14:foregroundMark x1="29415" y1="61550" x2="36886" y2="54047"/>
                        <a14:foregroundMark x1="36886" y1="54047" x2="44619" y2="24038"/>
                        <a14:foregroundMark x1="44619" y1="24038" x2="57471" y2="50543"/>
                        <a14:foregroundMark x1="57471" y1="50543" x2="68652" y2="56762"/>
                        <a14:foregroundMark x1="68652" y1="56762" x2="73668" y2="64166"/>
                        <a14:foregroundMark x1="73668" y1="64166" x2="59457" y2="72655"/>
                        <a14:foregroundMark x1="59457" y1="72655" x2="49582" y2="68509"/>
                        <a14:foregroundMark x1="49582" y1="68509" x2="48642" y2="93287"/>
                        <a14:foregroundMark x1="48642" y1="93287" x2="55225" y2="78332"/>
                        <a14:foregroundMark x1="55225" y1="78332" x2="54911" y2="94176"/>
                        <a14:foregroundMark x1="54911" y1="94176" x2="69331" y2="98963"/>
                        <a14:foregroundMark x1="69331" y1="98963" x2="57262" y2="97878"/>
                        <a14:foregroundMark x1="57262" y1="97878" x2="41797" y2="90474"/>
                        <a14:foregroundMark x1="41797" y1="90474" x2="44723" y2="65104"/>
                        <a14:foregroundMark x1="44723" y1="65104" x2="32079" y2="65153"/>
                        <a14:foregroundMark x1="32079" y1="65153" x2="38401" y2="38944"/>
                        <a14:foregroundMark x1="38401" y1="38944" x2="47910" y2="35884"/>
                        <a14:foregroundMark x1="47910" y1="35884" x2="58307" y2="40474"/>
                        <a14:foregroundMark x1="58307" y1="40474" x2="66458" y2="47581"/>
                        <a14:foregroundMark x1="66458" y1="47581" x2="72623" y2="60365"/>
                        <a14:foregroundMark x1="72623" y1="60365" x2="60449" y2="61204"/>
                        <a14:foregroundMark x1="60449" y1="61204" x2="47440" y2="42152"/>
                        <a14:foregroundMark x1="47440" y1="42152" x2="52612" y2="59724"/>
                        <a14:foregroundMark x1="52612" y1="59724" x2="58568" y2="62636"/>
                        <a14:foregroundMark x1="64577" y1="35489" x2="74138" y2="57009"/>
                        <a14:foregroundMark x1="74138" y1="57009" x2="74974" y2="63672"/>
                        <a14:foregroundMark x1="74138" y1="48667" x2="77691" y2="60563"/>
                        <a14:foregroundMark x1="77691" y1="60563" x2="69749" y2="64413"/>
                        <a14:foregroundMark x1="40073" y1="14462" x2="49948" y2="16140"/>
                        <a14:foregroundMark x1="49948" y1="16140" x2="61181" y2="35933"/>
                        <a14:foregroundMark x1="64420" y1="35686" x2="70742" y2="42596"/>
                        <a14:foregroundMark x1="70742" y1="42596" x2="75810" y2="52863"/>
                        <a14:foregroundMark x1="75810" y1="52863" x2="77586" y2="62586"/>
                        <a14:foregroundMark x1="77586" y1="62586" x2="76803" y2="63179"/>
                        <a14:foregroundMark x1="73772" y1="49753" x2="78527" y2="58292"/>
                        <a14:foregroundMark x1="78527" y1="58292" x2="76280" y2="63524"/>
                        <a14:foregroundMark x1="72153" y1="45360" x2="76803" y2="54689"/>
                        <a14:foregroundMark x1="76803" y1="54689" x2="77377" y2="63327"/>
                        <a14:foregroundMark x1="77377" y1="63327" x2="77168" y2="63524"/>
                        <a14:foregroundMark x1="78422" y1="59082" x2="78997" y2="61994"/>
                        <a14:foregroundMark x1="37095" y1="65893" x2="27377" y2="67572"/>
                        <a14:foregroundMark x1="27377" y1="67572" x2="26698" y2="67226"/>
                        <a14:foregroundMark x1="26855" y1="67226" x2="34587" y2="68954"/>
                        <a14:foregroundMark x1="37827" y1="65893" x2="34953" y2="68411"/>
                        <a14:backgroundMark x1="6792" y1="96841" x2="6531" y2="99309"/>
                        <a14:backgroundMark x1="23250" y1="44176" x2="22936" y2="46890"/>
                        <a14:backgroundMark x1="24504" y1="60809" x2="29885" y2="55874"/>
                        <a14:backgroundMark x1="19227" y1="1974" x2="6322" y2="3258"/>
                        <a14:backgroundMark x1="6270" y1="3258" x2="0" y2="14363"/>
                        <a14:backgroundMark x1="0" y1="18806" x2="4493" y2="31293"/>
                        <a14:backgroundMark x1="4545" y1="31343" x2="19175" y2="33366"/>
                        <a14:backgroundMark x1="19175" y1="33366" x2="22362" y2="47730"/>
                        <a14:backgroundMark x1="22362" y1="47730" x2="10449" y2="56022"/>
                        <a14:backgroundMark x1="10449" y1="56022" x2="22675" y2="60563"/>
                        <a14:backgroundMark x1="22675" y1="60563" x2="3605" y2="51283"/>
                        <a14:backgroundMark x1="3553" y1="51283" x2="0" y2="54640"/>
                        <a14:backgroundMark x1="0" y1="77345" x2="10084" y2="75864"/>
                        <a14:backgroundMark x1="10136" y1="75864" x2="13062" y2="89388"/>
                        <a14:backgroundMark x1="0" y1="72261" x2="13009" y2="89339"/>
                        <a14:backgroundMark x1="8098" y1="26654" x2="0" y2="33268"/>
                        <a14:backgroundMark x1="8150" y1="26654" x2="10293" y2="20188"/>
                        <a14:backgroundMark x1="10188" y1="0" x2="13166" y2="5528"/>
                        <a14:backgroundMark x1="13218" y1="5577" x2="7367" y2="13722"/>
                        <a14:backgroundMark x1="7367" y1="13722" x2="24138" y2="33218"/>
                        <a14:backgroundMark x1="24138" y1="33218" x2="18913" y2="47483"/>
                        <a14:backgroundMark x1="18913" y1="47483" x2="15308" y2="19645"/>
                        <a14:backgroundMark x1="15308" y1="19645" x2="1515" y2="11599"/>
                        <a14:backgroundMark x1="9195" y1="0" x2="1515" y2="11550"/>
                        <a14:backgroundMark x1="3605" y1="0" x2="1202" y2="1728"/>
                        <a14:backgroundMark x1="1202" y1="1777" x2="4754" y2="10118"/>
                        <a14:backgroundMark x1="4754" y1="10118" x2="12905" y2="17868"/>
                        <a14:backgroundMark x1="12905" y1="17868" x2="23981" y2="18312"/>
                        <a14:backgroundMark x1="23981" y1="18312" x2="21891" y2="30306"/>
                        <a14:backgroundMark x1="21891" y1="30306" x2="23981" y2="56811"/>
                        <a14:backgroundMark x1="23981" y1="56811" x2="27952" y2="48470"/>
                        <a14:backgroundMark x1="27952" y1="48470" x2="20324" y2="56269"/>
                        <a14:backgroundMark x1="20324" y1="56269" x2="20324" y2="55775"/>
                        <a14:backgroundMark x1="30669" y1="89240" x2="13218" y2="81540"/>
                        <a14:backgroundMark x1="0" y1="83909" x2="13166" y2="81540"/>
                        <a14:backgroundMark x1="0" y1="88648" x2="6583" y2="96940"/>
                        <a14:backgroundMark x1="6635" y1="96989" x2="1411" y2="83317"/>
                        <a14:backgroundMark x1="1411" y1="83317" x2="20951" y2="90227"/>
                        <a14:backgroundMark x1="20951" y1="90227" x2="13636" y2="98223"/>
                        <a14:backgroundMark x1="18391" y1="99506" x2="627" y2="95854"/>
                        <a14:backgroundMark x1="0" y1="95459" x2="575" y2="95805"/>
                        <a14:backgroundMark x1="0" y1="96002" x2="157" y2="96051"/>
                        <a14:backgroundMark x1="0" y1="98470" x2="14681" y2="99457"/>
                        <a14:backgroundMark x1="0" y1="99161" x2="731" y2="99753"/>
                        <a14:backgroundMark x1="15308" y1="13820" x2="5747" y2="12586"/>
                        <a14:backgroundMark x1="5747" y1="12586" x2="4963" y2="21422"/>
                        <a14:backgroundMark x1="4963" y1="21422" x2="12644" y2="41115"/>
                        <a14:backgroundMark x1="12644" y1="41115" x2="8568" y2="12636"/>
                        <a14:backgroundMark x1="4493" y1="0" x2="8516" y2="12586"/>
                        <a14:backgroundMark x1="3866" y1="0" x2="4232" y2="1777"/>
                        <a14:backgroundMark x1="4232" y1="1826" x2="0" y2="8934"/>
                        <a14:backgroundMark x1="8882" y1="5676" x2="0" y2="10365"/>
                        <a14:backgroundMark x1="8882" y1="5676" x2="0" y2="20188"/>
                        <a14:backgroundMark x1="8150" y1="16732" x2="0" y2="21866"/>
                        <a14:backgroundMark x1="8203" y1="16732" x2="2717" y2="29269"/>
                        <a14:backgroundMark x1="2717" y1="29269" x2="11338" y2="23050"/>
                        <a14:backgroundMark x1="11338" y1="23050" x2="6583" y2="32922"/>
                        <a14:backgroundMark x1="6583" y1="32922" x2="18704" y2="32231"/>
                        <a14:backgroundMark x1="18704" y1="32231" x2="17816" y2="36525"/>
                        <a14:backgroundMark x1="12487" y1="8292" x2="17973" y2="31441"/>
                        <a14:backgroundMark x1="17973" y1="31441" x2="16876" y2="19595"/>
                        <a14:backgroundMark x1="16876" y1="19595" x2="11442" y2="27493"/>
                        <a14:backgroundMark x1="11442" y1="27493" x2="13427" y2="15893"/>
                        <a14:backgroundMark x1="13427" y1="15893" x2="6165" y2="33317"/>
                        <a14:backgroundMark x1="6165" y1="33317" x2="7158" y2="42053"/>
                        <a14:backgroundMark x1="7158" y1="42053" x2="12853" y2="33514"/>
                        <a14:backgroundMark x1="12853" y1="33514" x2="13898" y2="1826"/>
                        <a14:backgroundMark x1="12696" y1="0" x2="13845" y2="1777"/>
                        <a14:backgroundMark x1="13062" y1="13574" x2="12226" y2="43880"/>
                        <a14:backgroundMark x1="12487" y1="23593" x2="15047" y2="34403"/>
                        <a14:backgroundMark x1="8046" y1="29418" x2="7210" y2="18608"/>
                        <a14:backgroundMark x1="16980" y1="99013" x2="13898" y2="97433"/>
                        <a14:backgroundMark x1="21735" y1="23050" x2="15883" y2="25962"/>
                        <a14:backgroundMark x1="26489" y1="25173" x2="15047" y2="28875"/>
                        <a14:backgroundMark x1="23145" y1="25716" x2="16980" y2="26505"/>
                        <a14:backgroundMark x1="16405" y1="31787" x2="7785" y2="27246"/>
                        <a14:backgroundMark x1="7785" y1="27246" x2="11964" y2="28875"/>
                        <a14:backgroundMark x1="12800" y1="30207" x2="6374" y2="32577"/>
                        <a14:backgroundMark x1="12487" y1="43090" x2="8882" y2="47828"/>
                        <a14:backgroundMark x1="16405" y1="33860" x2="13375" y2="22261"/>
                        <a14:backgroundMark x1="14734" y1="22557" x2="15569" y2="28332"/>
                        <a14:backgroundMark x1="14472" y1="22261" x2="13636" y2="19891"/>
                        <a14:backgroundMark x1="16405" y1="28875" x2="15569" y2="32280"/>
                        <a14:backgroundMark x1="12487" y1="25420" x2="8307" y2="30997"/>
                        <a14:backgroundMark x1="9143" y1="24383" x2="3814" y2="15745"/>
                        <a14:backgroundMark x1="3814" y1="15745" x2="3605" y2="17275"/>
                        <a14:backgroundMark x1="8621" y1="23840" x2="784" y2="21767"/>
                      </a14:backgroundRemoval>
                    </a14:imgEffect>
                  </a14:imgLayer>
                </a14:imgProps>
              </a:ext>
              <a:ext uri="{28A0092B-C50C-407E-A947-70E740481C1C}">
                <a14:useLocalDpi xmlns:a14="http://schemas.microsoft.com/office/drawing/2010/main"/>
              </a:ext>
            </a:extLst>
          </a:blip>
          <a:srcRect/>
          <a:stretch/>
        </p:blipFill>
        <p:spPr>
          <a:xfrm>
            <a:off x="7742943" y="870188"/>
            <a:ext cx="5551356" cy="5993300"/>
          </a:xfrm>
          <a:prstGeom prst="rect">
            <a:avLst/>
          </a:prstGeom>
        </p:spPr>
      </p:pic>
    </p:spTree>
    <p:extLst>
      <p:ext uri="{BB962C8B-B14F-4D97-AF65-F5344CB8AC3E}">
        <p14:creationId xmlns:p14="http://schemas.microsoft.com/office/powerpoint/2010/main" val="42624311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randombar(horizontal)">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randombar(horizontal)">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randombar(horizontal)">
                                      <p:cBhvr>
                                        <p:cTn id="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接连接符 54">
            <a:extLst>
              <a:ext uri="{FF2B5EF4-FFF2-40B4-BE49-F238E27FC236}">
                <a16:creationId xmlns:a16="http://schemas.microsoft.com/office/drawing/2014/main" id="{EE206247-8D78-59F5-342E-6EC0C19DB8F7}"/>
              </a:ext>
            </a:extLst>
          </p:cNvPr>
          <p:cNvCxnSpPr>
            <a:cxnSpLocks/>
            <a:stCxn id="43" idx="6"/>
          </p:cNvCxnSpPr>
          <p:nvPr/>
        </p:nvCxnSpPr>
        <p:spPr>
          <a:xfrm>
            <a:off x="2866409" y="3750604"/>
            <a:ext cx="8525491" cy="0"/>
          </a:xfrm>
          <a:prstGeom prst="line">
            <a:avLst/>
          </a:prstGeom>
          <a:ln w="19050">
            <a:solidFill>
              <a:schemeClr val="bg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62C1296-747B-004F-A103-38EAF27C4E21}"/>
              </a:ext>
            </a:extLst>
          </p:cNvPr>
          <p:cNvSpPr/>
          <p:nvPr/>
        </p:nvSpPr>
        <p:spPr>
          <a:xfrm>
            <a:off x="-1376538" y="1159334"/>
            <a:ext cx="6245034" cy="5182540"/>
          </a:xfrm>
          <a:prstGeom prst="rect">
            <a:avLst/>
          </a:prstGeom>
          <a:blipFill dpi="0" rotWithShape="1">
            <a:blip r:embed="rId2" cstate="email">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D028724-A81C-9926-0025-C14BA6EC7CEC}"/>
              </a:ext>
            </a:extLst>
          </p:cNvPr>
          <p:cNvSpPr/>
          <p:nvPr/>
        </p:nvSpPr>
        <p:spPr>
          <a:xfrm>
            <a:off x="531965" y="2438079"/>
            <a:ext cx="2625050" cy="2625050"/>
          </a:xfrm>
          <a:prstGeom prst="ellipse">
            <a:avLst/>
          </a:prstGeom>
          <a:solidFill>
            <a:schemeClr val="bg1"/>
          </a:solidFill>
          <a:ln w="28575">
            <a:gradFill flip="none" rotWithShape="1">
              <a:gsLst>
                <a:gs pos="0">
                  <a:srgbClr val="FF8542">
                    <a:alpha val="56000"/>
                  </a:srgbClr>
                </a:gs>
                <a:gs pos="100000">
                  <a:srgbClr val="FF7738">
                    <a:alpha val="0"/>
                  </a:srgb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1B67687D-1DCF-D8B8-C8CA-FC1C7FE8B1C4}"/>
              </a:ext>
            </a:extLst>
          </p:cNvPr>
          <p:cNvSpPr>
            <a:spLocks noGrp="1"/>
          </p:cNvSpPr>
          <p:nvPr>
            <p:ph type="title"/>
          </p:nvPr>
        </p:nvSpPr>
        <p:spPr/>
        <p:txBody>
          <a:bodyPr/>
          <a:lstStyle/>
          <a:p>
            <a:r>
              <a:rPr lang="zh-CN" altLang="en-US" b="1" dirty="0">
                <a:solidFill>
                  <a:schemeClr val="tx1">
                    <a:lumMod val="85000"/>
                    <a:lumOff val="15000"/>
                  </a:schemeClr>
                </a:solidFill>
                <a:latin typeface="思源宋体 CN Heavy" panose="02020900000000000000" pitchFamily="18" charset="-122"/>
                <a:ea typeface="思源宋体 CN Heavy" panose="02020900000000000000" pitchFamily="18" charset="-122"/>
              </a:rPr>
              <a:t>工作总结汇报</a:t>
            </a:r>
            <a:endParaRPr lang="zh-CN" altLang="en-US" dirty="0"/>
          </a:p>
        </p:txBody>
      </p:sp>
      <p:sp>
        <p:nvSpPr>
          <p:cNvPr id="43" name="椭圆 42">
            <a:extLst>
              <a:ext uri="{FF2B5EF4-FFF2-40B4-BE49-F238E27FC236}">
                <a16:creationId xmlns:a16="http://schemas.microsoft.com/office/drawing/2014/main" id="{2704A25E-8ED6-AE07-7838-E7573B1CDDCD}"/>
              </a:ext>
            </a:extLst>
          </p:cNvPr>
          <p:cNvSpPr/>
          <p:nvPr/>
        </p:nvSpPr>
        <p:spPr>
          <a:xfrm>
            <a:off x="822571" y="2728686"/>
            <a:ext cx="2043838" cy="2043836"/>
          </a:xfrm>
          <a:prstGeom prst="ellipse">
            <a:avLst/>
          </a:prstGeom>
          <a:solidFill>
            <a:schemeClr val="bg1"/>
          </a:solidFill>
          <a:ln w="28575">
            <a:solidFill>
              <a:srgbClr val="FF85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BB07DD50-1299-C128-DB46-B53FEAD8F354}"/>
              </a:ext>
            </a:extLst>
          </p:cNvPr>
          <p:cNvGrpSpPr/>
          <p:nvPr/>
        </p:nvGrpSpPr>
        <p:grpSpPr>
          <a:xfrm>
            <a:off x="734179" y="2971856"/>
            <a:ext cx="2220621" cy="1557495"/>
            <a:chOff x="3681946" y="2935657"/>
            <a:chExt cx="2220621" cy="1557495"/>
          </a:xfrm>
        </p:grpSpPr>
        <p:sp>
          <p:nvSpPr>
            <p:cNvPr id="48" name="文本框 47">
              <a:extLst>
                <a:ext uri="{FF2B5EF4-FFF2-40B4-BE49-F238E27FC236}">
                  <a16:creationId xmlns:a16="http://schemas.microsoft.com/office/drawing/2014/main" id="{7DE4C848-F5E8-DEBE-58BF-616DB8CDDF24}"/>
                </a:ext>
              </a:extLst>
            </p:cNvPr>
            <p:cNvSpPr txBox="1"/>
            <p:nvPr/>
          </p:nvSpPr>
          <p:spPr>
            <a:xfrm>
              <a:off x="3681946" y="2935657"/>
              <a:ext cx="2220621" cy="52322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mn-ea"/>
                  <a:sym typeface="思源黑体 CN Normal" panose="020B0400000000000000" pitchFamily="34" charset="-122"/>
                </a:rPr>
                <a:t>标题</a:t>
              </a:r>
            </a:p>
          </p:txBody>
        </p:sp>
        <p:sp>
          <p:nvSpPr>
            <p:cNvPr id="49" name="文本框 48">
              <a:extLst>
                <a:ext uri="{FF2B5EF4-FFF2-40B4-BE49-F238E27FC236}">
                  <a16:creationId xmlns:a16="http://schemas.microsoft.com/office/drawing/2014/main" id="{D7D1180A-8D05-CBCF-E540-077F7FCBC079}"/>
                </a:ext>
              </a:extLst>
            </p:cNvPr>
            <p:cNvSpPr txBox="1"/>
            <p:nvPr/>
          </p:nvSpPr>
          <p:spPr>
            <a:xfrm>
              <a:off x="4004123" y="3595727"/>
              <a:ext cx="1576267" cy="897425"/>
            </a:xfrm>
            <a:prstGeom prst="rect">
              <a:avLst/>
            </a:prstGeom>
            <a:noFill/>
          </p:spPr>
          <p:txBody>
            <a:bodyPr wrap="square" rtlCol="0">
              <a:spAutoFit/>
            </a:bodyPr>
            <a:lstStyle>
              <a:defPPr>
                <a:defRPr lang="zh-CN"/>
              </a:defPPr>
              <a:lvl1pP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stStyle>
            <a:p>
              <a:pPr algn="ct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a:t>
              </a:r>
              <a:endParaRPr lang="en-US" altLang="zh-CN" dirty="0">
                <a:solidFill>
                  <a:schemeClr val="bg1">
                    <a:lumMod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cxnSp>
          <p:nvCxnSpPr>
            <p:cNvPr id="50" name="直接连接符 49">
              <a:extLst>
                <a:ext uri="{FF2B5EF4-FFF2-40B4-BE49-F238E27FC236}">
                  <a16:creationId xmlns:a16="http://schemas.microsoft.com/office/drawing/2014/main" id="{B5E94C59-F94F-0574-F04A-75A98C638D90}"/>
                </a:ext>
              </a:extLst>
            </p:cNvPr>
            <p:cNvCxnSpPr>
              <a:cxnSpLocks/>
            </p:cNvCxnSpPr>
            <p:nvPr/>
          </p:nvCxnSpPr>
          <p:spPr>
            <a:xfrm>
              <a:off x="4602978" y="3506304"/>
              <a:ext cx="378556" cy="0"/>
            </a:xfrm>
            <a:prstGeom prst="line">
              <a:avLst/>
            </a:prstGeom>
            <a:ln w="31750">
              <a:solidFill>
                <a:srgbClr val="1B7F75"/>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D8E32D55-0D8D-BA05-8B50-632E40BAEFD4}"/>
              </a:ext>
            </a:extLst>
          </p:cNvPr>
          <p:cNvGrpSpPr/>
          <p:nvPr/>
        </p:nvGrpSpPr>
        <p:grpSpPr>
          <a:xfrm>
            <a:off x="3593094" y="1723908"/>
            <a:ext cx="3790746" cy="1749210"/>
            <a:chOff x="3593094" y="1723908"/>
            <a:chExt cx="3790746" cy="1749210"/>
          </a:xfrm>
        </p:grpSpPr>
        <p:grpSp>
          <p:nvGrpSpPr>
            <p:cNvPr id="67" name="组合 66">
              <a:extLst>
                <a:ext uri="{FF2B5EF4-FFF2-40B4-BE49-F238E27FC236}">
                  <a16:creationId xmlns:a16="http://schemas.microsoft.com/office/drawing/2014/main" id="{A3DEADFB-BEE4-F721-A298-095C1F313D85}"/>
                </a:ext>
              </a:extLst>
            </p:cNvPr>
            <p:cNvGrpSpPr/>
            <p:nvPr/>
          </p:nvGrpSpPr>
          <p:grpSpPr>
            <a:xfrm>
              <a:off x="3593094" y="1787141"/>
              <a:ext cx="872160" cy="1685977"/>
              <a:chOff x="3686341" y="1856526"/>
              <a:chExt cx="872160" cy="1685977"/>
            </a:xfrm>
          </p:grpSpPr>
          <p:sp>
            <p:nvSpPr>
              <p:cNvPr id="56" name="椭圆 55">
                <a:extLst>
                  <a:ext uri="{FF2B5EF4-FFF2-40B4-BE49-F238E27FC236}">
                    <a16:creationId xmlns:a16="http://schemas.microsoft.com/office/drawing/2014/main" id="{48C5F984-8E6F-F4F9-F1C5-EDED01E32817}"/>
                  </a:ext>
                </a:extLst>
              </p:cNvPr>
              <p:cNvSpPr/>
              <p:nvPr/>
            </p:nvSpPr>
            <p:spPr>
              <a:xfrm>
                <a:off x="3686341" y="1856526"/>
                <a:ext cx="872160" cy="872160"/>
              </a:xfrm>
              <a:prstGeom prst="ellipse">
                <a:avLst/>
              </a:prstGeom>
              <a:gradFill flip="none" rotWithShape="1">
                <a:gsLst>
                  <a:gs pos="0">
                    <a:srgbClr val="FF8542"/>
                  </a:gs>
                  <a:gs pos="100000">
                    <a:srgbClr val="FFBD6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cxnSp>
            <p:nvCxnSpPr>
              <p:cNvPr id="60" name="直接连接符 59">
                <a:extLst>
                  <a:ext uri="{FF2B5EF4-FFF2-40B4-BE49-F238E27FC236}">
                    <a16:creationId xmlns:a16="http://schemas.microsoft.com/office/drawing/2014/main" id="{860E5399-FFA5-1E19-90C5-9708F67BFE4A}"/>
                  </a:ext>
                </a:extLst>
              </p:cNvPr>
              <p:cNvCxnSpPr>
                <a:cxnSpLocks/>
              </p:cNvCxnSpPr>
              <p:nvPr/>
            </p:nvCxnSpPr>
            <p:spPr>
              <a:xfrm>
                <a:off x="4122421" y="2728686"/>
                <a:ext cx="0" cy="81381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D0C21EAA-4149-CA4B-3CCE-B2CE7B89B0F6}"/>
                </a:ext>
              </a:extLst>
            </p:cNvPr>
            <p:cNvSpPr txBox="1"/>
            <p:nvPr/>
          </p:nvSpPr>
          <p:spPr>
            <a:xfrm>
              <a:off x="4625358" y="1723908"/>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62" name="文本框 61">
              <a:extLst>
                <a:ext uri="{FF2B5EF4-FFF2-40B4-BE49-F238E27FC236}">
                  <a16:creationId xmlns:a16="http://schemas.microsoft.com/office/drawing/2014/main" id="{B2FA132D-2A22-A3D4-ABD9-05AD26894E2B}"/>
                </a:ext>
              </a:extLst>
            </p:cNvPr>
            <p:cNvSpPr txBox="1"/>
            <p:nvPr/>
          </p:nvSpPr>
          <p:spPr>
            <a:xfrm>
              <a:off x="4638119" y="2139897"/>
              <a:ext cx="2745721"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此处添加详细文本描述，建议与标题相关并符合整体语言风格此处添加详细文本描述此处添加详细文本描述此处添加详细文本描述此处添加详细文本描述</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69" name="组合 68">
            <a:extLst>
              <a:ext uri="{FF2B5EF4-FFF2-40B4-BE49-F238E27FC236}">
                <a16:creationId xmlns:a16="http://schemas.microsoft.com/office/drawing/2014/main" id="{5A9EEDB7-8270-9DC3-E469-02C6E173DE1E}"/>
              </a:ext>
            </a:extLst>
          </p:cNvPr>
          <p:cNvGrpSpPr/>
          <p:nvPr/>
        </p:nvGrpSpPr>
        <p:grpSpPr>
          <a:xfrm>
            <a:off x="7578683" y="1723908"/>
            <a:ext cx="3790746" cy="1749210"/>
            <a:chOff x="3593094" y="1723908"/>
            <a:chExt cx="3790746" cy="1749210"/>
          </a:xfrm>
        </p:grpSpPr>
        <p:grpSp>
          <p:nvGrpSpPr>
            <p:cNvPr id="70" name="组合 69">
              <a:extLst>
                <a:ext uri="{FF2B5EF4-FFF2-40B4-BE49-F238E27FC236}">
                  <a16:creationId xmlns:a16="http://schemas.microsoft.com/office/drawing/2014/main" id="{D56CECF7-113B-7B01-1707-05F70035E545}"/>
                </a:ext>
              </a:extLst>
            </p:cNvPr>
            <p:cNvGrpSpPr/>
            <p:nvPr/>
          </p:nvGrpSpPr>
          <p:grpSpPr>
            <a:xfrm>
              <a:off x="3593094" y="1787141"/>
              <a:ext cx="872160" cy="1685977"/>
              <a:chOff x="3686341" y="1856526"/>
              <a:chExt cx="872160" cy="1685977"/>
            </a:xfrm>
          </p:grpSpPr>
          <p:sp>
            <p:nvSpPr>
              <p:cNvPr id="73" name="椭圆 72">
                <a:extLst>
                  <a:ext uri="{FF2B5EF4-FFF2-40B4-BE49-F238E27FC236}">
                    <a16:creationId xmlns:a16="http://schemas.microsoft.com/office/drawing/2014/main" id="{C67890E4-9F88-8B80-B369-4F2EBF8FCE9E}"/>
                  </a:ext>
                </a:extLst>
              </p:cNvPr>
              <p:cNvSpPr/>
              <p:nvPr/>
            </p:nvSpPr>
            <p:spPr>
              <a:xfrm>
                <a:off x="3686341" y="1856526"/>
                <a:ext cx="872160" cy="872160"/>
              </a:xfrm>
              <a:prstGeom prst="ellipse">
                <a:avLst/>
              </a:prstGeom>
              <a:gradFill flip="none" rotWithShape="1">
                <a:gsLst>
                  <a:gs pos="0">
                    <a:srgbClr val="FF8542"/>
                  </a:gs>
                  <a:gs pos="100000">
                    <a:srgbClr val="FFBD6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cxnSp>
            <p:nvCxnSpPr>
              <p:cNvPr id="74" name="直接连接符 73">
                <a:extLst>
                  <a:ext uri="{FF2B5EF4-FFF2-40B4-BE49-F238E27FC236}">
                    <a16:creationId xmlns:a16="http://schemas.microsoft.com/office/drawing/2014/main" id="{F51D2245-DDDB-DC76-BCF4-D163A5C63C19}"/>
                  </a:ext>
                </a:extLst>
              </p:cNvPr>
              <p:cNvCxnSpPr>
                <a:cxnSpLocks/>
              </p:cNvCxnSpPr>
              <p:nvPr/>
            </p:nvCxnSpPr>
            <p:spPr>
              <a:xfrm>
                <a:off x="4122421" y="2728686"/>
                <a:ext cx="0" cy="81381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71" name="文本框 70">
              <a:extLst>
                <a:ext uri="{FF2B5EF4-FFF2-40B4-BE49-F238E27FC236}">
                  <a16:creationId xmlns:a16="http://schemas.microsoft.com/office/drawing/2014/main" id="{0279281F-79CC-A0D3-78E0-83751CFBFF60}"/>
                </a:ext>
              </a:extLst>
            </p:cNvPr>
            <p:cNvSpPr txBox="1"/>
            <p:nvPr/>
          </p:nvSpPr>
          <p:spPr>
            <a:xfrm>
              <a:off x="4625358" y="1723908"/>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72" name="文本框 71">
              <a:extLst>
                <a:ext uri="{FF2B5EF4-FFF2-40B4-BE49-F238E27FC236}">
                  <a16:creationId xmlns:a16="http://schemas.microsoft.com/office/drawing/2014/main" id="{BE2790EB-AD16-5FD1-A896-598AA65C1193}"/>
                </a:ext>
              </a:extLst>
            </p:cNvPr>
            <p:cNvSpPr txBox="1"/>
            <p:nvPr/>
          </p:nvSpPr>
          <p:spPr>
            <a:xfrm>
              <a:off x="4638119" y="2139897"/>
              <a:ext cx="2745721"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此处添加详细文本描述，建议与标题相关并符合整体语言风格此处添加详细文本描述此处添加详细文本描述此处添加详细文本描述此处添加详细文本描述</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grpSp>
        <p:nvGrpSpPr>
          <p:cNvPr id="3" name="组合 2">
            <a:extLst>
              <a:ext uri="{FF2B5EF4-FFF2-40B4-BE49-F238E27FC236}">
                <a16:creationId xmlns:a16="http://schemas.microsoft.com/office/drawing/2014/main" id="{90D74FD0-4D6E-621D-2ECC-4AD211A2D9ED}"/>
              </a:ext>
            </a:extLst>
          </p:cNvPr>
          <p:cNvGrpSpPr/>
          <p:nvPr/>
        </p:nvGrpSpPr>
        <p:grpSpPr>
          <a:xfrm>
            <a:off x="5482379" y="3968197"/>
            <a:ext cx="5180897" cy="2036726"/>
            <a:chOff x="5482379" y="3968197"/>
            <a:chExt cx="5180897" cy="2036726"/>
          </a:xfrm>
        </p:grpSpPr>
        <p:sp>
          <p:nvSpPr>
            <p:cNvPr id="79" name="椭圆 78">
              <a:extLst>
                <a:ext uri="{FF2B5EF4-FFF2-40B4-BE49-F238E27FC236}">
                  <a16:creationId xmlns:a16="http://schemas.microsoft.com/office/drawing/2014/main" id="{825814D1-3890-B37B-B6E1-A3EE79110676}"/>
                </a:ext>
              </a:extLst>
            </p:cNvPr>
            <p:cNvSpPr/>
            <p:nvPr/>
          </p:nvSpPr>
          <p:spPr>
            <a:xfrm>
              <a:off x="5482379" y="4782014"/>
              <a:ext cx="872160" cy="872160"/>
            </a:xfrm>
            <a:prstGeom prst="ellipse">
              <a:avLst/>
            </a:prstGeom>
            <a:gradFill>
              <a:gsLst>
                <a:gs pos="0">
                  <a:srgbClr val="1B7F75"/>
                </a:gs>
                <a:gs pos="100000">
                  <a:srgbClr val="4DC3C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cxnSp>
          <p:nvCxnSpPr>
            <p:cNvPr id="80" name="直接连接符 79">
              <a:extLst>
                <a:ext uri="{FF2B5EF4-FFF2-40B4-BE49-F238E27FC236}">
                  <a16:creationId xmlns:a16="http://schemas.microsoft.com/office/drawing/2014/main" id="{CE2E0B75-EA83-E2CF-932E-DA943B638423}"/>
                </a:ext>
              </a:extLst>
            </p:cNvPr>
            <p:cNvCxnSpPr>
              <a:cxnSpLocks/>
            </p:cNvCxnSpPr>
            <p:nvPr/>
          </p:nvCxnSpPr>
          <p:spPr>
            <a:xfrm>
              <a:off x="5918459" y="3968197"/>
              <a:ext cx="0" cy="813817"/>
            </a:xfrm>
            <a:prstGeom prst="line">
              <a:avLst/>
            </a:prstGeom>
            <a:ln w="28575">
              <a:solidFill>
                <a:srgbClr val="1B7F75"/>
              </a:soli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78D4811B-C540-F078-50DA-DD45B4D0243F}"/>
                </a:ext>
              </a:extLst>
            </p:cNvPr>
            <p:cNvSpPr txBox="1"/>
            <p:nvPr/>
          </p:nvSpPr>
          <p:spPr>
            <a:xfrm>
              <a:off x="6641902" y="4364047"/>
              <a:ext cx="2745721"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项目工作完成情况</a:t>
              </a:r>
            </a:p>
          </p:txBody>
        </p:sp>
        <p:sp>
          <p:nvSpPr>
            <p:cNvPr id="78" name="文本框 77">
              <a:extLst>
                <a:ext uri="{FF2B5EF4-FFF2-40B4-BE49-F238E27FC236}">
                  <a16:creationId xmlns:a16="http://schemas.microsoft.com/office/drawing/2014/main" id="{C9C0240C-6735-671A-BED9-2C8B0BF09D20}"/>
                </a:ext>
              </a:extLst>
            </p:cNvPr>
            <p:cNvSpPr txBox="1"/>
            <p:nvPr/>
          </p:nvSpPr>
          <p:spPr>
            <a:xfrm>
              <a:off x="6654664" y="4780036"/>
              <a:ext cx="4008612" cy="1224887"/>
            </a:xfrm>
            <a:prstGeom prst="rect">
              <a:avLst/>
            </a:prstGeom>
          </p:spPr>
          <p:txBody>
            <a:bodyPr wrap="square">
              <a:spAutoFit/>
            </a:bodyPr>
            <a:lstStyle>
              <a:defPPr>
                <a:defRPr lang="zh-CN"/>
              </a:defPPr>
              <a:lvl1pPr>
                <a:lnSpc>
                  <a:spcPct val="125000"/>
                </a:lnSpc>
                <a:defRPr sz="1200">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lnSpc>
                  <a:spcPct val="150000"/>
                </a:lnSpc>
              </a:pP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此处添加详细文本描述，建议与标题相关并符合整体语言风格此处添加详细文本描述此处添加详细文本描述此处添加详细文本描述此处添加详细文本描述</a:t>
              </a:r>
              <a:r>
                <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a:t>
              </a:r>
              <a:r>
                <a:rPr lang="zh-CN" altLang="en-US"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rPr>
                <a:t>此处添加详细文本描述，建议与标题相关并符合整体语言风格</a:t>
              </a: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a:p>
              <a:pPr>
                <a:lnSpc>
                  <a:spcPct val="150000"/>
                </a:lnSpc>
              </a:pPr>
              <a:endParaRPr lang="en-US" altLang="zh-CN" sz="1000" dirty="0">
                <a:solidFill>
                  <a:schemeClr val="tx1">
                    <a:lumMod val="50000"/>
                    <a:lumOff val="50000"/>
                  </a:schemeClr>
                </a:solidFill>
                <a:latin typeface="阿里巴巴普惠体" panose="00020600040101010101" pitchFamily="18" charset="-122"/>
                <a:ea typeface="阿里巴巴普惠体" panose="00020600040101010101" pitchFamily="18" charset="-122"/>
                <a:sym typeface="思源黑体 CN Normal" panose="020B0400000000000000" pitchFamily="34" charset="-122"/>
              </a:endParaRPr>
            </a:p>
          </p:txBody>
        </p:sp>
      </p:grpSp>
    </p:spTree>
    <p:extLst>
      <p:ext uri="{BB962C8B-B14F-4D97-AF65-F5344CB8AC3E}">
        <p14:creationId xmlns:p14="http://schemas.microsoft.com/office/powerpoint/2010/main" val="6292624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1000"/>
                                        <p:tgtEl>
                                          <p:spTgt spid="69"/>
                                        </p:tgtEl>
                                      </p:cBhvr>
                                    </p:animEffect>
                                    <p:anim calcmode="lin" valueType="num">
                                      <p:cBhvr>
                                        <p:cTn id="22" dur="1000" fill="hold"/>
                                        <p:tgtEl>
                                          <p:spTgt spid="69"/>
                                        </p:tgtEl>
                                        <p:attrNameLst>
                                          <p:attrName>ppt_x</p:attrName>
                                        </p:attrNameLst>
                                      </p:cBhvr>
                                      <p:tavLst>
                                        <p:tav tm="0">
                                          <p:val>
                                            <p:strVal val="#ppt_x"/>
                                          </p:val>
                                        </p:tav>
                                        <p:tav tm="100000">
                                          <p:val>
                                            <p:strVal val="#ppt_x"/>
                                          </p:val>
                                        </p:tav>
                                      </p:tavLst>
                                    </p:anim>
                                    <p:anim calcmode="lin" valueType="num">
                                      <p:cBhvr>
                                        <p:cTn id="2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OP" val="267.9476"/>
  <p:tag name="LEFT" val="350.9761"/>
  <p:tag name="WIDTH" val="258.0476"/>
  <p:tag name="HEIGHT" val="42.28473"/>
  <p:tag name="FONTSIZE" val="23.58"/>
  <p:tag name="MARGINBOTTOM" val="5.305591"/>
  <p:tag name="MARGINLEFT" val="10.61126"/>
  <p:tag name="MARGINRIGHT" val="10.61126"/>
  <p:tag name="MARGINTOP" val="5.305591"/>
  <p:tag name="LINERULEAFTER" val="0"/>
</p:tagLst>
</file>

<file path=ppt/theme/theme1.xml><?xml version="1.0" encoding="utf-8"?>
<a:theme xmlns:a="http://schemas.openxmlformats.org/drawingml/2006/main" name="第一PPT，www.1ppt.com">
  <a:themeElements>
    <a:clrScheme name="自定义 9">
      <a:dk1>
        <a:sysClr val="windowText" lastClr="000000"/>
      </a:dk1>
      <a:lt1>
        <a:sysClr val="window" lastClr="FFFFFF"/>
      </a:lt1>
      <a:dk2>
        <a:srgbClr val="434744"/>
      </a:dk2>
      <a:lt2>
        <a:srgbClr val="E7E6E6"/>
      </a:lt2>
      <a:accent1>
        <a:srgbClr val="FF7738"/>
      </a:accent1>
      <a:accent2>
        <a:srgbClr val="299171"/>
      </a:accent2>
      <a:accent3>
        <a:srgbClr val="FFCE77"/>
      </a:accent3>
      <a:accent4>
        <a:srgbClr val="57D1DE"/>
      </a:accent4>
      <a:accent5>
        <a:srgbClr val="5B9BD5"/>
      </a:accent5>
      <a:accent6>
        <a:srgbClr val="70AD47"/>
      </a:accent6>
      <a:hlink>
        <a:srgbClr val="0563C1"/>
      </a:hlink>
      <a:folHlink>
        <a:srgbClr val="954F72"/>
      </a:folHlink>
    </a:clrScheme>
    <a:fontScheme name="自定义 3">
      <a:majorFont>
        <a:latin typeface="阿里巴巴普惠体"/>
        <a:ea typeface="阿里巴巴普惠体"/>
        <a:cs typeface=""/>
      </a:majorFont>
      <a:minorFont>
        <a:latin typeface="阿里巴巴普惠体"/>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9">
      <a:dk1>
        <a:sysClr val="windowText" lastClr="000000"/>
      </a:dk1>
      <a:lt1>
        <a:sysClr val="window" lastClr="FFFFFF"/>
      </a:lt1>
      <a:dk2>
        <a:srgbClr val="43474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阿里巴巴普惠体"/>
        <a:ea typeface="阿里巴巴普惠体"/>
        <a:cs typeface=""/>
      </a:majorFont>
      <a:minorFont>
        <a:latin typeface="阿里巴巴普惠体"/>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自定义 9">
      <a:dk1>
        <a:sysClr val="windowText" lastClr="000000"/>
      </a:dk1>
      <a:lt1>
        <a:sysClr val="window" lastClr="FFFFFF"/>
      </a:lt1>
      <a:dk2>
        <a:srgbClr val="43474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阿里巴巴普惠体"/>
        <a:ea typeface="阿里巴巴普惠体"/>
        <a:cs typeface=""/>
      </a:majorFont>
      <a:minorFont>
        <a:latin typeface="阿里巴巴普惠体"/>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5299</TotalTime>
  <Words>2608</Words>
  <Application>Microsoft Office PowerPoint</Application>
  <PresentationFormat>宽屏</PresentationFormat>
  <Paragraphs>256</Paragraphs>
  <Slides>29</Slides>
  <Notes>1</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29</vt:i4>
      </vt:variant>
    </vt:vector>
  </HeadingPairs>
  <TitlesOfParts>
    <vt:vector size="40" baseType="lpstr">
      <vt:lpstr>三极春联字体简</vt:lpstr>
      <vt:lpstr>Microsoft YaHei</vt:lpstr>
      <vt:lpstr>阿里巴巴普惠体</vt:lpstr>
      <vt:lpstr>字魂105号-简雅黑</vt:lpstr>
      <vt:lpstr>思源黑体 CN Normal</vt:lpstr>
      <vt:lpstr>Arial</vt:lpstr>
      <vt:lpstr>思源宋体 CN Heavy</vt:lpstr>
      <vt:lpstr>第一PPT，www.1ppt.com</vt:lpstr>
      <vt:lpstr>1_自定义设计方案</vt:lpstr>
      <vt:lpstr>2_自定义设计方案</vt:lpstr>
      <vt:lpstr>自定义设计方案</vt:lpstr>
      <vt:lpstr>PowerPoint 演示文稿</vt:lpstr>
      <vt:lpstr>PowerPoint 演示文稿</vt:lpstr>
      <vt:lpstr>PowerPoint 演示文稿</vt:lpstr>
      <vt:lpstr>工作总结汇报</vt:lpstr>
      <vt:lpstr>工作总结汇报</vt:lpstr>
      <vt:lpstr>工作总结汇报</vt:lpstr>
      <vt:lpstr>工作总结汇报</vt:lpstr>
      <vt:lpstr>工作总结汇报</vt:lpstr>
      <vt:lpstr>工作总结汇报</vt:lpstr>
      <vt:lpstr>PowerPoint 演示文稿</vt:lpstr>
      <vt:lpstr>重点成果展示</vt:lpstr>
      <vt:lpstr>重点成果展示</vt:lpstr>
      <vt:lpstr>重点成果展示</vt:lpstr>
      <vt:lpstr>重点成果展示</vt:lpstr>
      <vt:lpstr>重点成果展示</vt:lpstr>
      <vt:lpstr>PowerPoint 演示文稿</vt:lpstr>
      <vt:lpstr>不足分析与改进</vt:lpstr>
      <vt:lpstr>不足分析与改进</vt:lpstr>
      <vt:lpstr>不足分析与改进</vt:lpstr>
      <vt:lpstr>不足分析与改进</vt:lpstr>
      <vt:lpstr>PowerPoint 演示文稿</vt:lpstr>
      <vt:lpstr>未来工作与规划</vt:lpstr>
      <vt:lpstr>未来工作与规划</vt:lpstr>
      <vt:lpstr>未来工作与规划</vt:lpstr>
      <vt:lpstr>未来工作与规划</vt:lpstr>
      <vt:lpstr>未来工作与规划</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第一PPT，www.1ppt.com</dc:creator>
  <cp:keywords>www.1ppt.com</cp:keywords>
  <dc:description>第一PPT</dc:description>
  <cp:lastModifiedBy>PC</cp:lastModifiedBy>
  <cp:revision>14</cp:revision>
  <dcterms:created xsi:type="dcterms:W3CDTF">2023-08-21T08:19:05Z</dcterms:created>
  <dcterms:modified xsi:type="dcterms:W3CDTF">2026-01-24T05:40:26Z</dcterms:modified>
</cp:coreProperties>
</file>